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86" r:id="rId2"/>
  </p:sldMasterIdLst>
  <p:notesMasterIdLst>
    <p:notesMasterId r:id="rId60"/>
  </p:notesMasterIdLst>
  <p:sldIdLst>
    <p:sldId id="256" r:id="rId3"/>
    <p:sldId id="257" r:id="rId4"/>
    <p:sldId id="258" r:id="rId5"/>
    <p:sldId id="29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4" r:id="rId21"/>
    <p:sldId id="273" r:id="rId22"/>
    <p:sldId id="275" r:id="rId23"/>
    <p:sldId id="276" r:id="rId24"/>
    <p:sldId id="277" r:id="rId25"/>
    <p:sldId id="278" r:id="rId26"/>
    <p:sldId id="279" r:id="rId27"/>
    <p:sldId id="280" r:id="rId28"/>
    <p:sldId id="298" r:id="rId29"/>
    <p:sldId id="299" r:id="rId30"/>
    <p:sldId id="281" r:id="rId31"/>
    <p:sldId id="283" r:id="rId32"/>
    <p:sldId id="315" r:id="rId33"/>
    <p:sldId id="316" r:id="rId34"/>
    <p:sldId id="284" r:id="rId35"/>
    <p:sldId id="300" r:id="rId36"/>
    <p:sldId id="285" r:id="rId37"/>
    <p:sldId id="286" r:id="rId38"/>
    <p:sldId id="287" r:id="rId39"/>
    <p:sldId id="288" r:id="rId40"/>
    <p:sldId id="302" r:id="rId41"/>
    <p:sldId id="317" r:id="rId42"/>
    <p:sldId id="290" r:id="rId43"/>
    <p:sldId id="318" r:id="rId44"/>
    <p:sldId id="313" r:id="rId45"/>
    <p:sldId id="314" r:id="rId46"/>
    <p:sldId id="308" r:id="rId47"/>
    <p:sldId id="309" r:id="rId48"/>
    <p:sldId id="310" r:id="rId49"/>
    <p:sldId id="306" r:id="rId50"/>
    <p:sldId id="307" r:id="rId51"/>
    <p:sldId id="311" r:id="rId52"/>
    <p:sldId id="312" r:id="rId53"/>
    <p:sldId id="303" r:id="rId54"/>
    <p:sldId id="304" r:id="rId55"/>
    <p:sldId id="305" r:id="rId56"/>
    <p:sldId id="295" r:id="rId57"/>
    <p:sldId id="294" r:id="rId58"/>
    <p:sldId id="296"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496" autoAdjust="0"/>
    <p:restoredTop sz="99712" autoAdjust="0"/>
  </p:normalViewPr>
  <p:slideViewPr>
    <p:cSldViewPr>
      <p:cViewPr>
        <p:scale>
          <a:sx n="75" d="100"/>
          <a:sy n="75" d="100"/>
        </p:scale>
        <p:origin x="-1230" y="96"/>
      </p:cViewPr>
      <p:guideLst>
        <p:guide orient="horz" pos="2160"/>
        <p:guide pos="2880"/>
      </p:guideLst>
    </p:cSldViewPr>
  </p:slideViewPr>
  <p:notesTextViewPr>
    <p:cViewPr>
      <p:scale>
        <a:sx n="100" d="100"/>
        <a:sy n="100" d="100"/>
      </p:scale>
      <p:origin x="0" y="0"/>
    </p:cViewPr>
  </p:notesTextViewPr>
  <p:notesViewPr>
    <p:cSldViewPr>
      <p:cViewPr varScale="1">
        <p:scale>
          <a:sx n="65" d="100"/>
          <a:sy n="65" d="100"/>
        </p:scale>
        <p:origin x="-2706"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F02689-03C9-414B-BA45-54EE86F89A6F}" type="doc">
      <dgm:prSet loTypeId="urn:microsoft.com/office/officeart/2011/layout/TabList" loCatId="list" qsTypeId="urn:microsoft.com/office/officeart/2005/8/quickstyle/simple1" qsCatId="simple" csTypeId="urn:microsoft.com/office/officeart/2005/8/colors/colorful1#1" csCatId="colorful" phldr="1"/>
      <dgm:spPr/>
      <dgm:t>
        <a:bodyPr/>
        <a:lstStyle/>
        <a:p>
          <a:endParaRPr lang="zh-CN" altLang="en-US"/>
        </a:p>
      </dgm:t>
    </dgm:pt>
    <dgm:pt modelId="{57A9F6F6-0AD5-4A62-A46A-EF2D4128D819}">
      <dgm:prSet phldrT="[Text]"/>
      <dgm:spPr/>
      <dgm:t>
        <a:bodyPr/>
        <a:lstStyle/>
        <a:p>
          <a:r>
            <a:rPr lang="en-US" altLang="zh-CN" dirty="0" smtClean="0"/>
            <a:t>Tech Basic</a:t>
          </a:r>
          <a:endParaRPr lang="zh-CN" altLang="en-US" dirty="0"/>
        </a:p>
      </dgm:t>
    </dgm:pt>
    <dgm:pt modelId="{DE431111-BBCE-4174-81AC-EBB07DE7EAE2}" type="parTrans" cxnId="{E2319A01-4F9A-47A1-B1DC-A031E7DD640C}">
      <dgm:prSet/>
      <dgm:spPr/>
      <dgm:t>
        <a:bodyPr/>
        <a:lstStyle/>
        <a:p>
          <a:endParaRPr lang="zh-CN" altLang="en-US"/>
        </a:p>
      </dgm:t>
    </dgm:pt>
    <dgm:pt modelId="{59E22105-A3E4-4018-8631-C9C3B63299D5}" type="sibTrans" cxnId="{E2319A01-4F9A-47A1-B1DC-A031E7DD640C}">
      <dgm:prSet/>
      <dgm:spPr/>
      <dgm:t>
        <a:bodyPr/>
        <a:lstStyle/>
        <a:p>
          <a:endParaRPr lang="zh-CN" altLang="en-US"/>
        </a:p>
      </dgm:t>
    </dgm:pt>
    <dgm:pt modelId="{2CA3CEA1-42D4-48D4-B218-EE38EBB5DE3F}">
      <dgm:prSet phldrT="[Text]"/>
      <dgm:spPr/>
      <dgm:t>
        <a:bodyPr/>
        <a:lstStyle/>
        <a:p>
          <a:endParaRPr lang="zh-CN" altLang="en-US" dirty="0"/>
        </a:p>
      </dgm:t>
    </dgm:pt>
    <dgm:pt modelId="{1877971F-DA0F-48EE-B71E-44020C6D63FD}" type="parTrans" cxnId="{5231D4F4-702F-477F-8E60-A0A761B44475}">
      <dgm:prSet/>
      <dgm:spPr/>
      <dgm:t>
        <a:bodyPr/>
        <a:lstStyle/>
        <a:p>
          <a:endParaRPr lang="zh-CN" altLang="en-US"/>
        </a:p>
      </dgm:t>
    </dgm:pt>
    <dgm:pt modelId="{6769D747-2460-4626-A1C8-88EFA679B756}" type="sibTrans" cxnId="{5231D4F4-702F-477F-8E60-A0A761B44475}">
      <dgm:prSet/>
      <dgm:spPr/>
      <dgm:t>
        <a:bodyPr/>
        <a:lstStyle/>
        <a:p>
          <a:endParaRPr lang="zh-CN" altLang="en-US"/>
        </a:p>
      </dgm:t>
    </dgm:pt>
    <dgm:pt modelId="{C42168F2-A44F-48BC-A2E8-0A0240BAACC2}">
      <dgm:prSet phldrT="[Text]" custT="1"/>
      <dgm:spPr/>
      <dgm:t>
        <a:bodyPr/>
        <a:lstStyle/>
        <a:p>
          <a:pPr>
            <a:lnSpc>
              <a:spcPct val="150000"/>
            </a:lnSpc>
          </a:pPr>
          <a:r>
            <a:rPr lang="en-US" altLang="zh-CN" sz="1600" dirty="0" smtClean="0"/>
            <a:t>Maven</a:t>
          </a:r>
          <a:endParaRPr lang="zh-CN" altLang="en-US" sz="1600" dirty="0"/>
        </a:p>
      </dgm:t>
    </dgm:pt>
    <dgm:pt modelId="{89007295-B5F2-4703-87B8-023C0BF4E860}" type="parTrans" cxnId="{CDF6CE50-57BF-45DF-A3D7-595B0E0BFF32}">
      <dgm:prSet/>
      <dgm:spPr/>
      <dgm:t>
        <a:bodyPr/>
        <a:lstStyle/>
        <a:p>
          <a:endParaRPr lang="zh-CN" altLang="en-US"/>
        </a:p>
      </dgm:t>
    </dgm:pt>
    <dgm:pt modelId="{03CC228F-3AC5-4ADE-A320-C1E0F7F13CF5}" type="sibTrans" cxnId="{CDF6CE50-57BF-45DF-A3D7-595B0E0BFF32}">
      <dgm:prSet/>
      <dgm:spPr/>
      <dgm:t>
        <a:bodyPr/>
        <a:lstStyle/>
        <a:p>
          <a:endParaRPr lang="zh-CN" altLang="en-US"/>
        </a:p>
      </dgm:t>
    </dgm:pt>
    <dgm:pt modelId="{9A446816-749C-40DB-A99E-33419F0CCAD7}">
      <dgm:prSet phldrT="[Text]"/>
      <dgm:spPr/>
      <dgm:t>
        <a:bodyPr/>
        <a:lstStyle/>
        <a:p>
          <a:r>
            <a:rPr lang="en-US" altLang="zh-CN" dirty="0" smtClean="0"/>
            <a:t>Demo Project</a:t>
          </a:r>
          <a:endParaRPr lang="zh-CN" altLang="en-US" dirty="0"/>
        </a:p>
      </dgm:t>
    </dgm:pt>
    <dgm:pt modelId="{78266771-DDBA-4022-8E5B-063F090F2300}" type="parTrans" cxnId="{5A955A0B-5094-4AA0-AE41-92AE00A8EF8F}">
      <dgm:prSet/>
      <dgm:spPr/>
      <dgm:t>
        <a:bodyPr/>
        <a:lstStyle/>
        <a:p>
          <a:endParaRPr lang="zh-CN" altLang="en-US"/>
        </a:p>
      </dgm:t>
    </dgm:pt>
    <dgm:pt modelId="{548492E7-704B-4960-87DE-FDD29A4CD9EC}" type="sibTrans" cxnId="{5A955A0B-5094-4AA0-AE41-92AE00A8EF8F}">
      <dgm:prSet/>
      <dgm:spPr/>
      <dgm:t>
        <a:bodyPr/>
        <a:lstStyle/>
        <a:p>
          <a:endParaRPr lang="zh-CN" altLang="en-US"/>
        </a:p>
      </dgm:t>
    </dgm:pt>
    <dgm:pt modelId="{C2AACA07-5E08-4F66-B3CF-F7DBD7BC04A3}">
      <dgm:prSet phldrT="[Text]"/>
      <dgm:spPr/>
      <dgm:t>
        <a:bodyPr/>
        <a:lstStyle/>
        <a:p>
          <a:endParaRPr lang="zh-CN" altLang="en-US" dirty="0"/>
        </a:p>
      </dgm:t>
    </dgm:pt>
    <dgm:pt modelId="{E9A11DE7-8DA3-4B1E-89DB-717A9B375AE7}" type="parTrans" cxnId="{467424F2-DBDB-4737-AC31-0A90E3B523A2}">
      <dgm:prSet/>
      <dgm:spPr/>
      <dgm:t>
        <a:bodyPr/>
        <a:lstStyle/>
        <a:p>
          <a:endParaRPr lang="zh-CN" altLang="en-US"/>
        </a:p>
      </dgm:t>
    </dgm:pt>
    <dgm:pt modelId="{91B043B5-07C4-4051-A99B-130122625BBB}" type="sibTrans" cxnId="{467424F2-DBDB-4737-AC31-0A90E3B523A2}">
      <dgm:prSet/>
      <dgm:spPr/>
      <dgm:t>
        <a:bodyPr/>
        <a:lstStyle/>
        <a:p>
          <a:endParaRPr lang="zh-CN" altLang="en-US"/>
        </a:p>
      </dgm:t>
    </dgm:pt>
    <dgm:pt modelId="{FB369DBE-354D-4EAA-912F-F4C2F155329D}">
      <dgm:prSet phldrT="[Text]" custT="1"/>
      <dgm:spPr/>
      <dgm:t>
        <a:bodyPr/>
        <a:lstStyle/>
        <a:p>
          <a:pPr>
            <a:lnSpc>
              <a:spcPct val="150000"/>
            </a:lnSpc>
          </a:pPr>
          <a:r>
            <a:rPr lang="en-US" altLang="zh-CN" sz="1600" dirty="0" smtClean="0"/>
            <a:t>Build &amp; Deploy Process</a:t>
          </a:r>
          <a:endParaRPr lang="zh-CN" altLang="en-US" sz="1600" dirty="0"/>
        </a:p>
      </dgm:t>
    </dgm:pt>
    <dgm:pt modelId="{3391C7B3-A314-40F2-9164-0805FB3B1C7A}" type="parTrans" cxnId="{7EBAAC9F-105F-4A5A-A865-90E797E55864}">
      <dgm:prSet/>
      <dgm:spPr/>
      <dgm:t>
        <a:bodyPr/>
        <a:lstStyle/>
        <a:p>
          <a:endParaRPr lang="zh-CN" altLang="en-US"/>
        </a:p>
      </dgm:t>
    </dgm:pt>
    <dgm:pt modelId="{D6B6F062-0CD9-4A09-83E9-97D9314E845B}" type="sibTrans" cxnId="{7EBAAC9F-105F-4A5A-A865-90E797E55864}">
      <dgm:prSet/>
      <dgm:spPr/>
      <dgm:t>
        <a:bodyPr/>
        <a:lstStyle/>
        <a:p>
          <a:endParaRPr lang="zh-CN" altLang="en-US"/>
        </a:p>
      </dgm:t>
    </dgm:pt>
    <dgm:pt modelId="{4450744D-9CC5-496E-B5BF-C2CCBEF3160F}">
      <dgm:prSet phldrT="[Text]"/>
      <dgm:spPr/>
      <dgm:t>
        <a:bodyPr/>
        <a:lstStyle/>
        <a:p>
          <a:r>
            <a:rPr lang="en-US" altLang="zh-CN" dirty="0" smtClean="0"/>
            <a:t>Q &amp; A</a:t>
          </a:r>
          <a:endParaRPr lang="zh-CN" altLang="en-US" dirty="0"/>
        </a:p>
      </dgm:t>
    </dgm:pt>
    <dgm:pt modelId="{44F2F010-750E-4969-9184-4874D8D59D5F}" type="parTrans" cxnId="{433EF76F-89A1-48AE-B0B2-10E4531554F8}">
      <dgm:prSet/>
      <dgm:spPr/>
      <dgm:t>
        <a:bodyPr/>
        <a:lstStyle/>
        <a:p>
          <a:endParaRPr lang="zh-CN" altLang="en-US"/>
        </a:p>
      </dgm:t>
    </dgm:pt>
    <dgm:pt modelId="{B38211F9-4D5E-44A6-B06A-4F15DED0F10D}" type="sibTrans" cxnId="{433EF76F-89A1-48AE-B0B2-10E4531554F8}">
      <dgm:prSet/>
      <dgm:spPr/>
      <dgm:t>
        <a:bodyPr/>
        <a:lstStyle/>
        <a:p>
          <a:endParaRPr lang="zh-CN" altLang="en-US"/>
        </a:p>
      </dgm:t>
    </dgm:pt>
    <dgm:pt modelId="{EBE19707-6197-4715-B298-820D9271E239}">
      <dgm:prSet phldrT="[Text]"/>
      <dgm:spPr/>
      <dgm:t>
        <a:bodyPr/>
        <a:lstStyle/>
        <a:p>
          <a:endParaRPr lang="zh-CN" altLang="en-US" dirty="0"/>
        </a:p>
      </dgm:t>
    </dgm:pt>
    <dgm:pt modelId="{F643D6CC-54C0-4C38-9F50-CA78F8EEFEC2}" type="parTrans" cxnId="{0E0F0416-14D1-47C3-B126-46EE69C531AD}">
      <dgm:prSet/>
      <dgm:spPr/>
      <dgm:t>
        <a:bodyPr/>
        <a:lstStyle/>
        <a:p>
          <a:endParaRPr lang="zh-CN" altLang="en-US"/>
        </a:p>
      </dgm:t>
    </dgm:pt>
    <dgm:pt modelId="{6A5779E4-476C-491A-8ABA-E6AD3574F689}" type="sibTrans" cxnId="{0E0F0416-14D1-47C3-B126-46EE69C531AD}">
      <dgm:prSet/>
      <dgm:spPr/>
      <dgm:t>
        <a:bodyPr/>
        <a:lstStyle/>
        <a:p>
          <a:endParaRPr lang="zh-CN" altLang="en-US"/>
        </a:p>
      </dgm:t>
    </dgm:pt>
    <dgm:pt modelId="{32C414FB-B915-4622-94FC-DEA374270E6D}">
      <dgm:prSet phldrT="[Text]"/>
      <dgm:spPr/>
      <dgm:t>
        <a:bodyPr/>
        <a:lstStyle/>
        <a:p>
          <a:endParaRPr lang="zh-CN" altLang="en-US" dirty="0"/>
        </a:p>
      </dgm:t>
    </dgm:pt>
    <dgm:pt modelId="{214E4A28-9EF0-44D5-9855-DADBE66E6BD5}" type="parTrans" cxnId="{6D98BAD2-6D6F-4CF3-BE76-97DB39EF5580}">
      <dgm:prSet/>
      <dgm:spPr/>
      <dgm:t>
        <a:bodyPr/>
        <a:lstStyle/>
        <a:p>
          <a:endParaRPr lang="zh-CN" altLang="en-US"/>
        </a:p>
      </dgm:t>
    </dgm:pt>
    <dgm:pt modelId="{DFF4FBD6-5935-4332-B7E7-9FCDFD1B5D03}" type="sibTrans" cxnId="{6D98BAD2-6D6F-4CF3-BE76-97DB39EF5580}">
      <dgm:prSet/>
      <dgm:spPr/>
      <dgm:t>
        <a:bodyPr/>
        <a:lstStyle/>
        <a:p>
          <a:endParaRPr lang="zh-CN" altLang="en-US"/>
        </a:p>
      </dgm:t>
    </dgm:pt>
    <dgm:pt modelId="{4E084648-65EB-48CE-B22C-2D21892A9124}">
      <dgm:prSet phldrT="[Text]" custT="1"/>
      <dgm:spPr/>
      <dgm:t>
        <a:bodyPr/>
        <a:lstStyle/>
        <a:p>
          <a:pPr>
            <a:lnSpc>
              <a:spcPct val="150000"/>
            </a:lnSpc>
          </a:pPr>
          <a:r>
            <a:rPr lang="en-US" altLang="zh-CN" sz="1600" dirty="0" smtClean="0"/>
            <a:t>Git &amp; </a:t>
          </a:r>
          <a:r>
            <a:rPr lang="en-US" altLang="zh-CN" sz="1600" dirty="0" err="1" smtClean="0"/>
            <a:t>Github</a:t>
          </a:r>
          <a:endParaRPr lang="zh-CN" altLang="en-US" sz="1600" dirty="0"/>
        </a:p>
      </dgm:t>
    </dgm:pt>
    <dgm:pt modelId="{8DF61FAE-CB64-49C7-B920-15FA3504708E}" type="parTrans" cxnId="{17F094D2-6BCF-41E0-B745-D7C2EEC07859}">
      <dgm:prSet/>
      <dgm:spPr/>
      <dgm:t>
        <a:bodyPr/>
        <a:lstStyle/>
        <a:p>
          <a:endParaRPr lang="zh-CN" altLang="en-US"/>
        </a:p>
      </dgm:t>
    </dgm:pt>
    <dgm:pt modelId="{61A49AED-98FD-4AED-8D6E-FC122A8EFB29}" type="sibTrans" cxnId="{17F094D2-6BCF-41E0-B745-D7C2EEC07859}">
      <dgm:prSet/>
      <dgm:spPr/>
      <dgm:t>
        <a:bodyPr/>
        <a:lstStyle/>
        <a:p>
          <a:endParaRPr lang="zh-CN" altLang="en-US"/>
        </a:p>
      </dgm:t>
    </dgm:pt>
    <dgm:pt modelId="{9997BB74-D780-4733-ABD5-853BCCCFF414}">
      <dgm:prSet phldrT="[Text]" custT="1"/>
      <dgm:spPr/>
      <dgm:t>
        <a:bodyPr/>
        <a:lstStyle/>
        <a:p>
          <a:pPr>
            <a:lnSpc>
              <a:spcPct val="150000"/>
            </a:lnSpc>
          </a:pPr>
          <a:r>
            <a:rPr lang="en-US" altLang="zh-CN" sz="1600" dirty="0" smtClean="0"/>
            <a:t>Hudson</a:t>
          </a:r>
          <a:endParaRPr lang="zh-CN" altLang="en-US" sz="1600" dirty="0"/>
        </a:p>
      </dgm:t>
    </dgm:pt>
    <dgm:pt modelId="{CB25959A-C45E-489E-8FE3-F74E243C218D}" type="parTrans" cxnId="{A54E4C6A-E246-4E8A-8AA4-19C4CCF26A4B}">
      <dgm:prSet/>
      <dgm:spPr/>
      <dgm:t>
        <a:bodyPr/>
        <a:lstStyle/>
        <a:p>
          <a:endParaRPr lang="zh-CN" altLang="en-US"/>
        </a:p>
      </dgm:t>
    </dgm:pt>
    <dgm:pt modelId="{59C68148-9EDB-48BC-A798-986DE7024571}" type="sibTrans" cxnId="{A54E4C6A-E246-4E8A-8AA4-19C4CCF26A4B}">
      <dgm:prSet/>
      <dgm:spPr/>
      <dgm:t>
        <a:bodyPr/>
        <a:lstStyle/>
        <a:p>
          <a:endParaRPr lang="zh-CN" altLang="en-US"/>
        </a:p>
      </dgm:t>
    </dgm:pt>
    <dgm:pt modelId="{3DD919DD-ACD0-4C0A-ADDF-0979DABD2939}">
      <dgm:prSet phldrT="[Text]" custT="1"/>
      <dgm:spPr/>
      <dgm:t>
        <a:bodyPr/>
        <a:lstStyle/>
        <a:p>
          <a:pPr>
            <a:lnSpc>
              <a:spcPct val="150000"/>
            </a:lnSpc>
          </a:pPr>
          <a:r>
            <a:rPr lang="en-US" altLang="zh-CN" sz="1600" dirty="0" smtClean="0"/>
            <a:t>More</a:t>
          </a:r>
          <a:endParaRPr lang="zh-CN" altLang="en-US" sz="1600" dirty="0"/>
        </a:p>
      </dgm:t>
    </dgm:pt>
    <dgm:pt modelId="{129AF636-5C9D-4D2A-A937-9FE666B0A9B3}" type="parTrans" cxnId="{10D48DCC-45C6-4283-BB42-78F1B7E1C2AA}">
      <dgm:prSet/>
      <dgm:spPr/>
      <dgm:t>
        <a:bodyPr/>
        <a:lstStyle/>
        <a:p>
          <a:endParaRPr lang="zh-CN" altLang="en-US"/>
        </a:p>
      </dgm:t>
    </dgm:pt>
    <dgm:pt modelId="{485D90F7-E596-47B0-8422-43B7845550F5}" type="sibTrans" cxnId="{10D48DCC-45C6-4283-BB42-78F1B7E1C2AA}">
      <dgm:prSet/>
      <dgm:spPr/>
      <dgm:t>
        <a:bodyPr/>
        <a:lstStyle/>
        <a:p>
          <a:endParaRPr lang="zh-CN" altLang="en-US"/>
        </a:p>
      </dgm:t>
    </dgm:pt>
    <dgm:pt modelId="{C735BECC-9FAD-45B8-A69C-1D9D6954DC11}">
      <dgm:prSet phldrT="[Text]" custT="1"/>
      <dgm:spPr/>
      <dgm:t>
        <a:bodyPr/>
        <a:lstStyle/>
        <a:p>
          <a:pPr>
            <a:lnSpc>
              <a:spcPct val="150000"/>
            </a:lnSpc>
          </a:pPr>
          <a:endParaRPr lang="zh-CN" altLang="en-US" sz="1600" dirty="0"/>
        </a:p>
      </dgm:t>
    </dgm:pt>
    <dgm:pt modelId="{3C6D94CC-5C96-4F32-B72D-1768CD38F5FF}" type="parTrans" cxnId="{224C36F5-E916-4B63-840E-77DB1B7573F3}">
      <dgm:prSet/>
      <dgm:spPr/>
      <dgm:t>
        <a:bodyPr/>
        <a:lstStyle/>
        <a:p>
          <a:endParaRPr lang="zh-CN" altLang="en-US"/>
        </a:p>
      </dgm:t>
    </dgm:pt>
    <dgm:pt modelId="{BBF173AD-0F6C-4F49-8DAE-7CD503C4087D}" type="sibTrans" cxnId="{224C36F5-E916-4B63-840E-77DB1B7573F3}">
      <dgm:prSet/>
      <dgm:spPr/>
      <dgm:t>
        <a:bodyPr/>
        <a:lstStyle/>
        <a:p>
          <a:endParaRPr lang="zh-CN" altLang="en-US"/>
        </a:p>
      </dgm:t>
    </dgm:pt>
    <dgm:pt modelId="{7017712C-EE6E-4AB9-B66F-EBBBB3D1B36B}">
      <dgm:prSet phldrT="[Text]" custT="1"/>
      <dgm:spPr/>
      <dgm:t>
        <a:bodyPr/>
        <a:lstStyle/>
        <a:p>
          <a:pPr>
            <a:lnSpc>
              <a:spcPct val="150000"/>
            </a:lnSpc>
          </a:pPr>
          <a:r>
            <a:rPr lang="en-US" altLang="zh-CN" sz="1600" dirty="0" smtClean="0"/>
            <a:t>Integrate Policy</a:t>
          </a:r>
          <a:endParaRPr lang="zh-CN" altLang="en-US" sz="1600" dirty="0"/>
        </a:p>
      </dgm:t>
    </dgm:pt>
    <dgm:pt modelId="{154CFD1F-D5B0-42AF-BD96-2895DEC06C3A}" type="parTrans" cxnId="{C8F9D21B-35A1-4813-9A9F-4E7CE35BDEE7}">
      <dgm:prSet/>
      <dgm:spPr/>
      <dgm:t>
        <a:bodyPr/>
        <a:lstStyle/>
        <a:p>
          <a:endParaRPr lang="zh-CN" altLang="en-US"/>
        </a:p>
      </dgm:t>
    </dgm:pt>
    <dgm:pt modelId="{E021BC14-7113-4938-AE91-D78A5F72A848}" type="sibTrans" cxnId="{C8F9D21B-35A1-4813-9A9F-4E7CE35BDEE7}">
      <dgm:prSet/>
      <dgm:spPr/>
      <dgm:t>
        <a:bodyPr/>
        <a:lstStyle/>
        <a:p>
          <a:endParaRPr lang="zh-CN" altLang="en-US"/>
        </a:p>
      </dgm:t>
    </dgm:pt>
    <dgm:pt modelId="{D8755B59-6956-4966-8E60-677C64E53340}">
      <dgm:prSet phldrT="[Text]" custT="1"/>
      <dgm:spPr/>
      <dgm:t>
        <a:bodyPr/>
        <a:lstStyle/>
        <a:p>
          <a:pPr>
            <a:lnSpc>
              <a:spcPct val="150000"/>
            </a:lnSpc>
          </a:pPr>
          <a:r>
            <a:rPr lang="en-US" altLang="zh-CN" sz="1600" dirty="0" smtClean="0"/>
            <a:t>Start Project Step by Step</a:t>
          </a:r>
          <a:endParaRPr lang="zh-CN" altLang="en-US" sz="1600" dirty="0"/>
        </a:p>
      </dgm:t>
    </dgm:pt>
    <dgm:pt modelId="{3219B9A8-718E-459B-9740-F0F5826B45D5}" type="parTrans" cxnId="{AE52DFE8-A77A-49D1-A5A1-3486CAF85B3E}">
      <dgm:prSet/>
      <dgm:spPr/>
      <dgm:t>
        <a:bodyPr/>
        <a:lstStyle/>
        <a:p>
          <a:endParaRPr lang="zh-CN" altLang="en-US"/>
        </a:p>
      </dgm:t>
    </dgm:pt>
    <dgm:pt modelId="{59249A06-34BE-444F-8937-D019AC65F476}" type="sibTrans" cxnId="{AE52DFE8-A77A-49D1-A5A1-3486CAF85B3E}">
      <dgm:prSet/>
      <dgm:spPr/>
      <dgm:t>
        <a:bodyPr/>
        <a:lstStyle/>
        <a:p>
          <a:endParaRPr lang="zh-CN" altLang="en-US"/>
        </a:p>
      </dgm:t>
    </dgm:pt>
    <dgm:pt modelId="{F3F0A807-98B6-43BD-A698-20D59CE1037B}" type="pres">
      <dgm:prSet presAssocID="{67F02689-03C9-414B-BA45-54EE86F89A6F}" presName="Name0" presStyleCnt="0">
        <dgm:presLayoutVars>
          <dgm:chMax/>
          <dgm:chPref val="3"/>
          <dgm:dir/>
          <dgm:animOne val="branch"/>
          <dgm:animLvl val="lvl"/>
        </dgm:presLayoutVars>
      </dgm:prSet>
      <dgm:spPr/>
      <dgm:t>
        <a:bodyPr/>
        <a:lstStyle/>
        <a:p>
          <a:endParaRPr lang="zh-CN" altLang="en-US"/>
        </a:p>
      </dgm:t>
    </dgm:pt>
    <dgm:pt modelId="{F4EDACE9-51CA-46EA-A20E-8595E689D403}" type="pres">
      <dgm:prSet presAssocID="{57A9F6F6-0AD5-4A62-A46A-EF2D4128D819}" presName="composite" presStyleCnt="0"/>
      <dgm:spPr/>
    </dgm:pt>
    <dgm:pt modelId="{33349F98-6E91-4F1E-B35B-C3DB5F77FA6E}" type="pres">
      <dgm:prSet presAssocID="{57A9F6F6-0AD5-4A62-A46A-EF2D4128D819}" presName="FirstChild" presStyleLbl="revTx" presStyleIdx="0" presStyleCnt="6">
        <dgm:presLayoutVars>
          <dgm:chMax val="0"/>
          <dgm:chPref val="0"/>
          <dgm:bulletEnabled val="1"/>
        </dgm:presLayoutVars>
      </dgm:prSet>
      <dgm:spPr/>
      <dgm:t>
        <a:bodyPr/>
        <a:lstStyle/>
        <a:p>
          <a:endParaRPr lang="zh-CN" altLang="en-US"/>
        </a:p>
      </dgm:t>
    </dgm:pt>
    <dgm:pt modelId="{EBA94365-F510-4E79-BC12-2FB29F94C66A}" type="pres">
      <dgm:prSet presAssocID="{57A9F6F6-0AD5-4A62-A46A-EF2D4128D819}" presName="Parent" presStyleLbl="alignNode1" presStyleIdx="0" presStyleCnt="3">
        <dgm:presLayoutVars>
          <dgm:chMax val="3"/>
          <dgm:chPref val="3"/>
          <dgm:bulletEnabled val="1"/>
        </dgm:presLayoutVars>
      </dgm:prSet>
      <dgm:spPr/>
      <dgm:t>
        <a:bodyPr/>
        <a:lstStyle/>
        <a:p>
          <a:endParaRPr lang="zh-CN" altLang="en-US"/>
        </a:p>
      </dgm:t>
    </dgm:pt>
    <dgm:pt modelId="{92B099D3-A396-49A9-9ED1-AD86989459AD}" type="pres">
      <dgm:prSet presAssocID="{57A9F6F6-0AD5-4A62-A46A-EF2D4128D819}" presName="Accent" presStyleLbl="parChTrans1D1" presStyleIdx="0" presStyleCnt="3"/>
      <dgm:spPr/>
    </dgm:pt>
    <dgm:pt modelId="{A8ED701F-2EA3-40B6-A180-ED8CEEA5F882}" type="pres">
      <dgm:prSet presAssocID="{57A9F6F6-0AD5-4A62-A46A-EF2D4128D819}" presName="Child" presStyleLbl="revTx" presStyleIdx="1" presStyleCnt="6" custScaleY="175351">
        <dgm:presLayoutVars>
          <dgm:chMax val="0"/>
          <dgm:chPref val="0"/>
          <dgm:bulletEnabled val="1"/>
        </dgm:presLayoutVars>
      </dgm:prSet>
      <dgm:spPr/>
      <dgm:t>
        <a:bodyPr/>
        <a:lstStyle/>
        <a:p>
          <a:endParaRPr lang="zh-CN" altLang="en-US"/>
        </a:p>
      </dgm:t>
    </dgm:pt>
    <dgm:pt modelId="{F7DDBB23-325D-4AA5-B680-4AC9EB5295EA}" type="pres">
      <dgm:prSet presAssocID="{59E22105-A3E4-4018-8631-C9C3B63299D5}" presName="sibTrans" presStyleCnt="0"/>
      <dgm:spPr/>
    </dgm:pt>
    <dgm:pt modelId="{A617B2B7-42D6-416F-BCDC-CB1FC97CF3B6}" type="pres">
      <dgm:prSet presAssocID="{9A446816-749C-40DB-A99E-33419F0CCAD7}" presName="composite" presStyleCnt="0"/>
      <dgm:spPr/>
    </dgm:pt>
    <dgm:pt modelId="{F1F66748-DADB-4ACB-8355-609656C5CF1A}" type="pres">
      <dgm:prSet presAssocID="{9A446816-749C-40DB-A99E-33419F0CCAD7}" presName="FirstChild" presStyleLbl="revTx" presStyleIdx="2" presStyleCnt="6">
        <dgm:presLayoutVars>
          <dgm:chMax val="0"/>
          <dgm:chPref val="0"/>
          <dgm:bulletEnabled val="1"/>
        </dgm:presLayoutVars>
      </dgm:prSet>
      <dgm:spPr/>
      <dgm:t>
        <a:bodyPr/>
        <a:lstStyle/>
        <a:p>
          <a:endParaRPr lang="zh-CN" altLang="en-US"/>
        </a:p>
      </dgm:t>
    </dgm:pt>
    <dgm:pt modelId="{4A6871E9-9A61-424C-89F0-4CF3800706AE}" type="pres">
      <dgm:prSet presAssocID="{9A446816-749C-40DB-A99E-33419F0CCAD7}" presName="Parent" presStyleLbl="alignNode1" presStyleIdx="1" presStyleCnt="3">
        <dgm:presLayoutVars>
          <dgm:chMax val="3"/>
          <dgm:chPref val="3"/>
          <dgm:bulletEnabled val="1"/>
        </dgm:presLayoutVars>
      </dgm:prSet>
      <dgm:spPr/>
      <dgm:t>
        <a:bodyPr/>
        <a:lstStyle/>
        <a:p>
          <a:endParaRPr lang="zh-CN" altLang="en-US"/>
        </a:p>
      </dgm:t>
    </dgm:pt>
    <dgm:pt modelId="{F4BAF286-D774-49A8-A21B-8ECE9E583CE3}" type="pres">
      <dgm:prSet presAssocID="{9A446816-749C-40DB-A99E-33419F0CCAD7}" presName="Accent" presStyleLbl="parChTrans1D1" presStyleIdx="1" presStyleCnt="3"/>
      <dgm:spPr/>
    </dgm:pt>
    <dgm:pt modelId="{DB2F6B48-26DC-4ED7-B5BD-BEC26CF74734}" type="pres">
      <dgm:prSet presAssocID="{9A446816-749C-40DB-A99E-33419F0CCAD7}" presName="Child" presStyleLbl="revTx" presStyleIdx="3" presStyleCnt="6" custAng="10800000" custFlipVert="1" custScaleY="122084">
        <dgm:presLayoutVars>
          <dgm:chMax val="0"/>
          <dgm:chPref val="0"/>
          <dgm:bulletEnabled val="1"/>
        </dgm:presLayoutVars>
      </dgm:prSet>
      <dgm:spPr/>
      <dgm:t>
        <a:bodyPr/>
        <a:lstStyle/>
        <a:p>
          <a:endParaRPr lang="zh-CN" altLang="en-US"/>
        </a:p>
      </dgm:t>
    </dgm:pt>
    <dgm:pt modelId="{96945A2D-91ED-49D1-95BF-FBE630DC419A}" type="pres">
      <dgm:prSet presAssocID="{548492E7-704B-4960-87DE-FDD29A4CD9EC}" presName="sibTrans" presStyleCnt="0"/>
      <dgm:spPr/>
    </dgm:pt>
    <dgm:pt modelId="{821D3EC4-B4AE-4430-A03C-FFC41B4A620B}" type="pres">
      <dgm:prSet presAssocID="{4450744D-9CC5-496E-B5BF-C2CCBEF3160F}" presName="composite" presStyleCnt="0"/>
      <dgm:spPr/>
    </dgm:pt>
    <dgm:pt modelId="{9FD2A23A-689D-48A7-A667-43D9A719EC60}" type="pres">
      <dgm:prSet presAssocID="{4450744D-9CC5-496E-B5BF-C2CCBEF3160F}" presName="FirstChild" presStyleLbl="revTx" presStyleIdx="4" presStyleCnt="6">
        <dgm:presLayoutVars>
          <dgm:chMax val="0"/>
          <dgm:chPref val="0"/>
          <dgm:bulletEnabled val="1"/>
        </dgm:presLayoutVars>
      </dgm:prSet>
      <dgm:spPr/>
      <dgm:t>
        <a:bodyPr/>
        <a:lstStyle/>
        <a:p>
          <a:endParaRPr lang="zh-CN" altLang="en-US"/>
        </a:p>
      </dgm:t>
    </dgm:pt>
    <dgm:pt modelId="{D8641D81-3958-4E0A-86A7-7C6F0CC626C6}" type="pres">
      <dgm:prSet presAssocID="{4450744D-9CC5-496E-B5BF-C2CCBEF3160F}" presName="Parent" presStyleLbl="alignNode1" presStyleIdx="2" presStyleCnt="3" custLinFactNeighborX="-352" custLinFactNeighborY="4385">
        <dgm:presLayoutVars>
          <dgm:chMax val="3"/>
          <dgm:chPref val="3"/>
          <dgm:bulletEnabled val="1"/>
        </dgm:presLayoutVars>
      </dgm:prSet>
      <dgm:spPr/>
      <dgm:t>
        <a:bodyPr/>
        <a:lstStyle/>
        <a:p>
          <a:endParaRPr lang="zh-CN" altLang="en-US"/>
        </a:p>
      </dgm:t>
    </dgm:pt>
    <dgm:pt modelId="{25F78BCE-DE45-45C9-9EDF-5CD2AF7571BB}" type="pres">
      <dgm:prSet presAssocID="{4450744D-9CC5-496E-B5BF-C2CCBEF3160F}" presName="Accent" presStyleLbl="parChTrans1D1" presStyleIdx="2" presStyleCnt="3"/>
      <dgm:spPr/>
    </dgm:pt>
    <dgm:pt modelId="{C67FC2F9-2A3F-4F2D-B8B5-DC103C4E3DE8}" type="pres">
      <dgm:prSet presAssocID="{4450744D-9CC5-496E-B5BF-C2CCBEF3160F}" presName="Child" presStyleLbl="revTx" presStyleIdx="5" presStyleCnt="6" custScaleY="54012" custLinFactNeighborX="-92" custLinFactNeighborY="32752">
        <dgm:presLayoutVars>
          <dgm:chMax val="0"/>
          <dgm:chPref val="0"/>
          <dgm:bulletEnabled val="1"/>
        </dgm:presLayoutVars>
      </dgm:prSet>
      <dgm:spPr/>
      <dgm:t>
        <a:bodyPr/>
        <a:lstStyle/>
        <a:p>
          <a:endParaRPr lang="zh-CN" altLang="en-US"/>
        </a:p>
      </dgm:t>
    </dgm:pt>
  </dgm:ptLst>
  <dgm:cxnLst>
    <dgm:cxn modelId="{10D48DCC-45C6-4283-BB42-78F1B7E1C2AA}" srcId="{57A9F6F6-0AD5-4A62-A46A-EF2D4128D819}" destId="{3DD919DD-ACD0-4C0A-ADDF-0979DABD2939}" srcOrd="4" destOrd="0" parTransId="{129AF636-5C9D-4D2A-A937-9FE666B0A9B3}" sibTransId="{485D90F7-E596-47B0-8422-43B7845550F5}"/>
    <dgm:cxn modelId="{5F739B1F-E061-4506-B9DB-85EE027479F8}" type="presOf" srcId="{D8755B59-6956-4966-8E60-677C64E53340}" destId="{DB2F6B48-26DC-4ED7-B5BD-BEC26CF74734}" srcOrd="0" destOrd="2" presId="urn:microsoft.com/office/officeart/2011/layout/TabList"/>
    <dgm:cxn modelId="{FC9B2A5E-3919-4D68-BB26-597497DA9FEF}" type="presOf" srcId="{67F02689-03C9-414B-BA45-54EE86F89A6F}" destId="{F3F0A807-98B6-43BD-A698-20D59CE1037B}" srcOrd="0" destOrd="0" presId="urn:microsoft.com/office/officeart/2011/layout/TabList"/>
    <dgm:cxn modelId="{765F76B8-6E12-4DFC-975B-28EDF633F6C7}" type="presOf" srcId="{C42168F2-A44F-48BC-A2E8-0A0240BAACC2}" destId="{A8ED701F-2EA3-40B6-A180-ED8CEEA5F882}" srcOrd="0" destOrd="1" presId="urn:microsoft.com/office/officeart/2011/layout/TabList"/>
    <dgm:cxn modelId="{89455078-4D04-4068-A506-C77C0EA30988}" type="presOf" srcId="{32C414FB-B915-4622-94FC-DEA374270E6D}" destId="{C67FC2F9-2A3F-4F2D-B8B5-DC103C4E3DE8}" srcOrd="0" destOrd="0" presId="urn:microsoft.com/office/officeart/2011/layout/TabList"/>
    <dgm:cxn modelId="{E9F162E5-99B2-4B8C-9CF3-FA5B98F6C907}" type="presOf" srcId="{7017712C-EE6E-4AB9-B66F-EBBBB3D1B36B}" destId="{DB2F6B48-26DC-4ED7-B5BD-BEC26CF74734}" srcOrd="0" destOrd="1" presId="urn:microsoft.com/office/officeart/2011/layout/TabList"/>
    <dgm:cxn modelId="{26D782B0-14E3-4952-9419-BE2461174FDF}" type="presOf" srcId="{EBE19707-6197-4715-B298-820D9271E239}" destId="{9FD2A23A-689D-48A7-A667-43D9A719EC60}" srcOrd="0" destOrd="0" presId="urn:microsoft.com/office/officeart/2011/layout/TabList"/>
    <dgm:cxn modelId="{5A955A0B-5094-4AA0-AE41-92AE00A8EF8F}" srcId="{67F02689-03C9-414B-BA45-54EE86F89A6F}" destId="{9A446816-749C-40DB-A99E-33419F0CCAD7}" srcOrd="1" destOrd="0" parTransId="{78266771-DDBA-4022-8E5B-063F090F2300}" sibTransId="{548492E7-704B-4960-87DE-FDD29A4CD9EC}"/>
    <dgm:cxn modelId="{A54E4C6A-E246-4E8A-8AA4-19C4CCF26A4B}" srcId="{57A9F6F6-0AD5-4A62-A46A-EF2D4128D819}" destId="{9997BB74-D780-4733-ABD5-853BCCCFF414}" srcOrd="3" destOrd="0" parTransId="{CB25959A-C45E-489E-8FE3-F74E243C218D}" sibTransId="{59C68148-9EDB-48BC-A798-986DE7024571}"/>
    <dgm:cxn modelId="{467424F2-DBDB-4737-AC31-0A90E3B523A2}" srcId="{9A446816-749C-40DB-A99E-33419F0CCAD7}" destId="{C2AACA07-5E08-4F66-B3CF-F7DBD7BC04A3}" srcOrd="0" destOrd="0" parTransId="{E9A11DE7-8DA3-4B1E-89DB-717A9B375AE7}" sibTransId="{91B043B5-07C4-4051-A99B-130122625BBB}"/>
    <dgm:cxn modelId="{FF79E62A-3DD0-4D05-9B4A-E7B85646401E}" type="presOf" srcId="{9997BB74-D780-4733-ABD5-853BCCCFF414}" destId="{A8ED701F-2EA3-40B6-A180-ED8CEEA5F882}" srcOrd="0" destOrd="2" presId="urn:microsoft.com/office/officeart/2011/layout/TabList"/>
    <dgm:cxn modelId="{D6376886-BF52-4CFB-8E9D-07DA5F7CC28B}" type="presOf" srcId="{9A446816-749C-40DB-A99E-33419F0CCAD7}" destId="{4A6871E9-9A61-424C-89F0-4CF3800706AE}" srcOrd="0" destOrd="0" presId="urn:microsoft.com/office/officeart/2011/layout/TabList"/>
    <dgm:cxn modelId="{2AA6A8F3-997B-4B7C-A76F-FF3E53233137}" type="presOf" srcId="{3DD919DD-ACD0-4C0A-ADDF-0979DABD2939}" destId="{A8ED701F-2EA3-40B6-A180-ED8CEEA5F882}" srcOrd="0" destOrd="3" presId="urn:microsoft.com/office/officeart/2011/layout/TabList"/>
    <dgm:cxn modelId="{C8F9D21B-35A1-4813-9A9F-4E7CE35BDEE7}" srcId="{9A446816-749C-40DB-A99E-33419F0CCAD7}" destId="{7017712C-EE6E-4AB9-B66F-EBBBB3D1B36B}" srcOrd="2" destOrd="0" parTransId="{154CFD1F-D5B0-42AF-BD96-2895DEC06C3A}" sibTransId="{E021BC14-7113-4938-AE91-D78A5F72A848}"/>
    <dgm:cxn modelId="{E2319A01-4F9A-47A1-B1DC-A031E7DD640C}" srcId="{67F02689-03C9-414B-BA45-54EE86F89A6F}" destId="{57A9F6F6-0AD5-4A62-A46A-EF2D4128D819}" srcOrd="0" destOrd="0" parTransId="{DE431111-BBCE-4174-81AC-EBB07DE7EAE2}" sibTransId="{59E22105-A3E4-4018-8631-C9C3B63299D5}"/>
    <dgm:cxn modelId="{17F094D2-6BCF-41E0-B745-D7C2EEC07859}" srcId="{57A9F6F6-0AD5-4A62-A46A-EF2D4128D819}" destId="{4E084648-65EB-48CE-B22C-2D21892A9124}" srcOrd="1" destOrd="0" parTransId="{8DF61FAE-CB64-49C7-B920-15FA3504708E}" sibTransId="{61A49AED-98FD-4AED-8D6E-FC122A8EFB29}"/>
    <dgm:cxn modelId="{E3F33A67-9806-43E0-8D22-84165FD67040}" type="presOf" srcId="{4E084648-65EB-48CE-B22C-2D21892A9124}" destId="{A8ED701F-2EA3-40B6-A180-ED8CEEA5F882}" srcOrd="0" destOrd="0" presId="urn:microsoft.com/office/officeart/2011/layout/TabList"/>
    <dgm:cxn modelId="{7196F132-AA80-4C19-86BE-064ADB88719E}" type="presOf" srcId="{C735BECC-9FAD-45B8-A69C-1D9D6954DC11}" destId="{A8ED701F-2EA3-40B6-A180-ED8CEEA5F882}" srcOrd="0" destOrd="4" presId="urn:microsoft.com/office/officeart/2011/layout/TabList"/>
    <dgm:cxn modelId="{CDF6CE50-57BF-45DF-A3D7-595B0E0BFF32}" srcId="{57A9F6F6-0AD5-4A62-A46A-EF2D4128D819}" destId="{C42168F2-A44F-48BC-A2E8-0A0240BAACC2}" srcOrd="2" destOrd="0" parTransId="{89007295-B5F2-4703-87B8-023C0BF4E860}" sibTransId="{03CC228F-3AC5-4ADE-A320-C1E0F7F13CF5}"/>
    <dgm:cxn modelId="{AE52DFE8-A77A-49D1-A5A1-3486CAF85B3E}" srcId="{9A446816-749C-40DB-A99E-33419F0CCAD7}" destId="{D8755B59-6956-4966-8E60-677C64E53340}" srcOrd="3" destOrd="0" parTransId="{3219B9A8-718E-459B-9740-F0F5826B45D5}" sibTransId="{59249A06-34BE-444F-8937-D019AC65F476}"/>
    <dgm:cxn modelId="{599BD5E3-430E-4C41-927D-674DC70E1D90}" type="presOf" srcId="{4450744D-9CC5-496E-B5BF-C2CCBEF3160F}" destId="{D8641D81-3958-4E0A-86A7-7C6F0CC626C6}" srcOrd="0" destOrd="0" presId="urn:microsoft.com/office/officeart/2011/layout/TabList"/>
    <dgm:cxn modelId="{433EF76F-89A1-48AE-B0B2-10E4531554F8}" srcId="{67F02689-03C9-414B-BA45-54EE86F89A6F}" destId="{4450744D-9CC5-496E-B5BF-C2CCBEF3160F}" srcOrd="2" destOrd="0" parTransId="{44F2F010-750E-4969-9184-4874D8D59D5F}" sibTransId="{B38211F9-4D5E-44A6-B06A-4F15DED0F10D}"/>
    <dgm:cxn modelId="{0E0F0416-14D1-47C3-B126-46EE69C531AD}" srcId="{4450744D-9CC5-496E-B5BF-C2CCBEF3160F}" destId="{EBE19707-6197-4715-B298-820D9271E239}" srcOrd="0" destOrd="0" parTransId="{F643D6CC-54C0-4C38-9F50-CA78F8EEFEC2}" sibTransId="{6A5779E4-476C-491A-8ABA-E6AD3574F689}"/>
    <dgm:cxn modelId="{7EBAAC9F-105F-4A5A-A865-90E797E55864}" srcId="{9A446816-749C-40DB-A99E-33419F0CCAD7}" destId="{FB369DBE-354D-4EAA-912F-F4C2F155329D}" srcOrd="1" destOrd="0" parTransId="{3391C7B3-A314-40F2-9164-0805FB3B1C7A}" sibTransId="{D6B6F062-0CD9-4A09-83E9-97D9314E845B}"/>
    <dgm:cxn modelId="{6D98BAD2-6D6F-4CF3-BE76-97DB39EF5580}" srcId="{4450744D-9CC5-496E-B5BF-C2CCBEF3160F}" destId="{32C414FB-B915-4622-94FC-DEA374270E6D}" srcOrd="1" destOrd="0" parTransId="{214E4A28-9EF0-44D5-9855-DADBE66E6BD5}" sibTransId="{DFF4FBD6-5935-4332-B7E7-9FCDFD1B5D03}"/>
    <dgm:cxn modelId="{8C993E55-E94C-414D-B5C2-B53B9DA0179C}" type="presOf" srcId="{57A9F6F6-0AD5-4A62-A46A-EF2D4128D819}" destId="{EBA94365-F510-4E79-BC12-2FB29F94C66A}" srcOrd="0" destOrd="0" presId="urn:microsoft.com/office/officeart/2011/layout/TabList"/>
    <dgm:cxn modelId="{5231D4F4-702F-477F-8E60-A0A761B44475}" srcId="{57A9F6F6-0AD5-4A62-A46A-EF2D4128D819}" destId="{2CA3CEA1-42D4-48D4-B218-EE38EBB5DE3F}" srcOrd="0" destOrd="0" parTransId="{1877971F-DA0F-48EE-B71E-44020C6D63FD}" sibTransId="{6769D747-2460-4626-A1C8-88EFA679B756}"/>
    <dgm:cxn modelId="{9B41208C-B91E-4AE5-82C7-9A29B1141DC5}" type="presOf" srcId="{FB369DBE-354D-4EAA-912F-F4C2F155329D}" destId="{DB2F6B48-26DC-4ED7-B5BD-BEC26CF74734}" srcOrd="0" destOrd="0" presId="urn:microsoft.com/office/officeart/2011/layout/TabList"/>
    <dgm:cxn modelId="{C9CC51B9-6DA8-4C45-9104-5A1F9662C8DD}" type="presOf" srcId="{2CA3CEA1-42D4-48D4-B218-EE38EBB5DE3F}" destId="{33349F98-6E91-4F1E-B35B-C3DB5F77FA6E}" srcOrd="0" destOrd="0" presId="urn:microsoft.com/office/officeart/2011/layout/TabList"/>
    <dgm:cxn modelId="{224C36F5-E916-4B63-840E-77DB1B7573F3}" srcId="{57A9F6F6-0AD5-4A62-A46A-EF2D4128D819}" destId="{C735BECC-9FAD-45B8-A69C-1D9D6954DC11}" srcOrd="5" destOrd="0" parTransId="{3C6D94CC-5C96-4F32-B72D-1768CD38F5FF}" sibTransId="{BBF173AD-0F6C-4F49-8DAE-7CD503C4087D}"/>
    <dgm:cxn modelId="{8C097BBB-7A24-4640-A218-CF8A49E74E43}" type="presOf" srcId="{C2AACA07-5E08-4F66-B3CF-F7DBD7BC04A3}" destId="{F1F66748-DADB-4ACB-8355-609656C5CF1A}" srcOrd="0" destOrd="0" presId="urn:microsoft.com/office/officeart/2011/layout/TabList"/>
    <dgm:cxn modelId="{B6BD78C6-6D61-487B-AEDA-D549F1B9A81F}" type="presParOf" srcId="{F3F0A807-98B6-43BD-A698-20D59CE1037B}" destId="{F4EDACE9-51CA-46EA-A20E-8595E689D403}" srcOrd="0" destOrd="0" presId="urn:microsoft.com/office/officeart/2011/layout/TabList"/>
    <dgm:cxn modelId="{A39DDA15-7935-42B5-9F5E-651A78B1EA6D}" type="presParOf" srcId="{F4EDACE9-51CA-46EA-A20E-8595E689D403}" destId="{33349F98-6E91-4F1E-B35B-C3DB5F77FA6E}" srcOrd="0" destOrd="0" presId="urn:microsoft.com/office/officeart/2011/layout/TabList"/>
    <dgm:cxn modelId="{11431858-EE05-42C0-A7B4-73B664DA8429}" type="presParOf" srcId="{F4EDACE9-51CA-46EA-A20E-8595E689D403}" destId="{EBA94365-F510-4E79-BC12-2FB29F94C66A}" srcOrd="1" destOrd="0" presId="urn:microsoft.com/office/officeart/2011/layout/TabList"/>
    <dgm:cxn modelId="{EECDC739-7587-4A0B-928D-64D710708BBA}" type="presParOf" srcId="{F4EDACE9-51CA-46EA-A20E-8595E689D403}" destId="{92B099D3-A396-49A9-9ED1-AD86989459AD}" srcOrd="2" destOrd="0" presId="urn:microsoft.com/office/officeart/2011/layout/TabList"/>
    <dgm:cxn modelId="{F6B142FE-C0EF-41FF-AF3F-15115C3E94BA}" type="presParOf" srcId="{F3F0A807-98B6-43BD-A698-20D59CE1037B}" destId="{A8ED701F-2EA3-40B6-A180-ED8CEEA5F882}" srcOrd="1" destOrd="0" presId="urn:microsoft.com/office/officeart/2011/layout/TabList"/>
    <dgm:cxn modelId="{5ED48593-7762-40FC-B1BA-DE31C9F5D42E}" type="presParOf" srcId="{F3F0A807-98B6-43BD-A698-20D59CE1037B}" destId="{F7DDBB23-325D-4AA5-B680-4AC9EB5295EA}" srcOrd="2" destOrd="0" presId="urn:microsoft.com/office/officeart/2011/layout/TabList"/>
    <dgm:cxn modelId="{DC70ED91-A3C1-4E6D-80DA-FFCEDC5CC7B7}" type="presParOf" srcId="{F3F0A807-98B6-43BD-A698-20D59CE1037B}" destId="{A617B2B7-42D6-416F-BCDC-CB1FC97CF3B6}" srcOrd="3" destOrd="0" presId="urn:microsoft.com/office/officeart/2011/layout/TabList"/>
    <dgm:cxn modelId="{F74E7EF2-DFC0-4E3C-9E7A-CC67878CDF05}" type="presParOf" srcId="{A617B2B7-42D6-416F-BCDC-CB1FC97CF3B6}" destId="{F1F66748-DADB-4ACB-8355-609656C5CF1A}" srcOrd="0" destOrd="0" presId="urn:microsoft.com/office/officeart/2011/layout/TabList"/>
    <dgm:cxn modelId="{F24B19B7-7B70-4954-A5EF-209B18FDA93E}" type="presParOf" srcId="{A617B2B7-42D6-416F-BCDC-CB1FC97CF3B6}" destId="{4A6871E9-9A61-424C-89F0-4CF3800706AE}" srcOrd="1" destOrd="0" presId="urn:microsoft.com/office/officeart/2011/layout/TabList"/>
    <dgm:cxn modelId="{9C429968-7985-4C54-A47B-CDEE33A65B4F}" type="presParOf" srcId="{A617B2B7-42D6-416F-BCDC-CB1FC97CF3B6}" destId="{F4BAF286-D774-49A8-A21B-8ECE9E583CE3}" srcOrd="2" destOrd="0" presId="urn:microsoft.com/office/officeart/2011/layout/TabList"/>
    <dgm:cxn modelId="{576CC0D7-09F2-42C7-B219-8CAF971FB6A4}" type="presParOf" srcId="{F3F0A807-98B6-43BD-A698-20D59CE1037B}" destId="{DB2F6B48-26DC-4ED7-B5BD-BEC26CF74734}" srcOrd="4" destOrd="0" presId="urn:microsoft.com/office/officeart/2011/layout/TabList"/>
    <dgm:cxn modelId="{EF29287C-455B-483B-8009-256C67B0238E}" type="presParOf" srcId="{F3F0A807-98B6-43BD-A698-20D59CE1037B}" destId="{96945A2D-91ED-49D1-95BF-FBE630DC419A}" srcOrd="5" destOrd="0" presId="urn:microsoft.com/office/officeart/2011/layout/TabList"/>
    <dgm:cxn modelId="{E7FE9C73-8115-47BD-A5CC-494254B5334E}" type="presParOf" srcId="{F3F0A807-98B6-43BD-A698-20D59CE1037B}" destId="{821D3EC4-B4AE-4430-A03C-FFC41B4A620B}" srcOrd="6" destOrd="0" presId="urn:microsoft.com/office/officeart/2011/layout/TabList"/>
    <dgm:cxn modelId="{91A3BEF1-DBFF-4AC9-95A9-F31688C26B49}" type="presParOf" srcId="{821D3EC4-B4AE-4430-A03C-FFC41B4A620B}" destId="{9FD2A23A-689D-48A7-A667-43D9A719EC60}" srcOrd="0" destOrd="0" presId="urn:microsoft.com/office/officeart/2011/layout/TabList"/>
    <dgm:cxn modelId="{66476ADC-3CED-47EA-BC5B-D2534D8F7689}" type="presParOf" srcId="{821D3EC4-B4AE-4430-A03C-FFC41B4A620B}" destId="{D8641D81-3958-4E0A-86A7-7C6F0CC626C6}" srcOrd="1" destOrd="0" presId="urn:microsoft.com/office/officeart/2011/layout/TabList"/>
    <dgm:cxn modelId="{21868307-B8BC-4A81-8264-16F4457BDCB0}" type="presParOf" srcId="{821D3EC4-B4AE-4430-A03C-FFC41B4A620B}" destId="{25F78BCE-DE45-45C9-9EDF-5CD2AF7571BB}" srcOrd="2" destOrd="0" presId="urn:microsoft.com/office/officeart/2011/layout/TabList"/>
    <dgm:cxn modelId="{3BFF3486-9EB4-4644-847B-91E52E752C15}" type="presParOf" srcId="{F3F0A807-98B6-43BD-A698-20D59CE1037B}" destId="{C67FC2F9-2A3F-4F2D-B8B5-DC103C4E3DE8}" srcOrd="7" destOrd="0" presId="urn:microsoft.com/office/officeart/2011/layout/Tab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5D8DB3-4F28-4075-84DC-5587F4459BE5}" type="doc">
      <dgm:prSet loTypeId="urn:microsoft.com/office/officeart/2005/8/layout/lProcess1" loCatId="process" qsTypeId="urn:microsoft.com/office/officeart/2005/8/quickstyle/simple1" qsCatId="simple" csTypeId="urn:microsoft.com/office/officeart/2005/8/colors/colorful1" csCatId="colorful" phldr="1"/>
      <dgm:spPr/>
      <dgm:t>
        <a:bodyPr/>
        <a:lstStyle/>
        <a:p>
          <a:endParaRPr lang="zh-CN" altLang="en-US"/>
        </a:p>
      </dgm:t>
    </dgm:pt>
    <dgm:pt modelId="{6E11D858-F370-45E5-8BE2-338E46ADD3DB}">
      <dgm:prSet phldrT="[文本]"/>
      <dgm:spPr/>
      <dgm:t>
        <a:bodyPr/>
        <a:lstStyle/>
        <a:p>
          <a:r>
            <a:rPr lang="en-US" altLang="zh-CN" dirty="0" err="1" smtClean="0"/>
            <a:t>UIDriver</a:t>
          </a:r>
          <a:endParaRPr lang="zh-CN" altLang="en-US" dirty="0"/>
        </a:p>
      </dgm:t>
    </dgm:pt>
    <dgm:pt modelId="{5C1422E5-5591-40A2-8854-16A7B4DF3C1D}" type="parTrans" cxnId="{AEEC4A31-9496-4815-AB26-875D89470CAE}">
      <dgm:prSet/>
      <dgm:spPr/>
      <dgm:t>
        <a:bodyPr/>
        <a:lstStyle/>
        <a:p>
          <a:endParaRPr lang="zh-CN" altLang="en-US"/>
        </a:p>
      </dgm:t>
    </dgm:pt>
    <dgm:pt modelId="{9685890D-ABE9-442B-BB8A-5058E76F23BC}" type="sibTrans" cxnId="{AEEC4A31-9496-4815-AB26-875D89470CAE}">
      <dgm:prSet/>
      <dgm:spPr/>
      <dgm:t>
        <a:bodyPr/>
        <a:lstStyle/>
        <a:p>
          <a:endParaRPr lang="zh-CN" altLang="en-US"/>
        </a:p>
      </dgm:t>
    </dgm:pt>
    <dgm:pt modelId="{2F0281E6-32AB-40EF-A0A3-25E7B8582ECF}">
      <dgm:prSet phldrT="[文本]"/>
      <dgm:spPr/>
      <dgm:t>
        <a:bodyPr/>
        <a:lstStyle/>
        <a:p>
          <a:r>
            <a:rPr lang="en-US" altLang="zh-CN" dirty="0" err="1" smtClean="0"/>
            <a:t>ControllerStub</a:t>
          </a:r>
          <a:endParaRPr lang="zh-CN" altLang="en-US" dirty="0"/>
        </a:p>
      </dgm:t>
    </dgm:pt>
    <dgm:pt modelId="{A9A6077E-AE9D-4BD5-A900-DC0980DDB7DE}" type="parTrans" cxnId="{7792F3CD-59EB-428F-858D-B9C5121B57DB}">
      <dgm:prSet/>
      <dgm:spPr/>
      <dgm:t>
        <a:bodyPr/>
        <a:lstStyle/>
        <a:p>
          <a:endParaRPr lang="zh-CN" altLang="en-US"/>
        </a:p>
      </dgm:t>
    </dgm:pt>
    <dgm:pt modelId="{FC5B0744-DECD-47D7-B251-3A7981CA8516}" type="sibTrans" cxnId="{7792F3CD-59EB-428F-858D-B9C5121B57DB}">
      <dgm:prSet/>
      <dgm:spPr/>
      <dgm:t>
        <a:bodyPr/>
        <a:lstStyle/>
        <a:p>
          <a:endParaRPr lang="zh-CN" altLang="en-US"/>
        </a:p>
      </dgm:t>
    </dgm:pt>
    <dgm:pt modelId="{F1511B49-BADF-4325-A271-736B1ACBB6F8}">
      <dgm:prSet phldrT="[文本]"/>
      <dgm:spPr/>
      <dgm:t>
        <a:bodyPr/>
        <a:lstStyle/>
        <a:p>
          <a:r>
            <a:rPr lang="en-US" altLang="zh-CN" dirty="0" err="1" smtClean="0"/>
            <a:t>UIDirver</a:t>
          </a:r>
          <a:r>
            <a:rPr lang="en-US" altLang="zh-CN" dirty="0" smtClean="0"/>
            <a:t>*</a:t>
          </a:r>
          <a:endParaRPr lang="zh-CN" altLang="en-US" dirty="0"/>
        </a:p>
      </dgm:t>
    </dgm:pt>
    <dgm:pt modelId="{64F47351-7B34-4D1B-80A9-E9E2E9595943}" type="parTrans" cxnId="{8A90A705-1724-4CA9-A267-79824AFE2CC1}">
      <dgm:prSet/>
      <dgm:spPr/>
      <dgm:t>
        <a:bodyPr/>
        <a:lstStyle/>
        <a:p>
          <a:endParaRPr lang="zh-CN" altLang="en-US"/>
        </a:p>
      </dgm:t>
    </dgm:pt>
    <dgm:pt modelId="{F4D05166-58DF-407B-A891-7691ADCC4D07}" type="sibTrans" cxnId="{8A90A705-1724-4CA9-A267-79824AFE2CC1}">
      <dgm:prSet/>
      <dgm:spPr/>
      <dgm:t>
        <a:bodyPr/>
        <a:lstStyle/>
        <a:p>
          <a:endParaRPr lang="zh-CN" altLang="en-US"/>
        </a:p>
      </dgm:t>
    </dgm:pt>
    <dgm:pt modelId="{62EF0F33-26A7-477F-B43D-863AB0E006A4}">
      <dgm:prSet phldrT="[文本]"/>
      <dgm:spPr/>
      <dgm:t>
        <a:bodyPr/>
        <a:lstStyle/>
        <a:p>
          <a:r>
            <a:rPr lang="en-US" altLang="zh-CN" dirty="0" smtClean="0"/>
            <a:t>Controller</a:t>
          </a:r>
          <a:endParaRPr lang="zh-CN" altLang="en-US" dirty="0"/>
        </a:p>
      </dgm:t>
    </dgm:pt>
    <dgm:pt modelId="{13BF25BD-534A-43BC-B6CC-92D45866ADAF}" type="parTrans" cxnId="{DCBF0970-8A82-4DFC-ABC6-2F7FB6B58ABE}">
      <dgm:prSet/>
      <dgm:spPr/>
      <dgm:t>
        <a:bodyPr/>
        <a:lstStyle/>
        <a:p>
          <a:endParaRPr lang="zh-CN" altLang="en-US"/>
        </a:p>
      </dgm:t>
    </dgm:pt>
    <dgm:pt modelId="{939FB1F1-D884-4FAC-820E-80199FB1E1DB}" type="sibTrans" cxnId="{DCBF0970-8A82-4DFC-ABC6-2F7FB6B58ABE}">
      <dgm:prSet/>
      <dgm:spPr/>
      <dgm:t>
        <a:bodyPr/>
        <a:lstStyle/>
        <a:p>
          <a:endParaRPr lang="zh-CN" altLang="en-US"/>
        </a:p>
      </dgm:t>
    </dgm:pt>
    <dgm:pt modelId="{CA417DFB-E077-41EE-98A7-81DB30301EA1}">
      <dgm:prSet phldrT="[文本]"/>
      <dgm:spPr/>
      <dgm:t>
        <a:bodyPr/>
        <a:lstStyle/>
        <a:p>
          <a:r>
            <a:rPr lang="en-US" altLang="zh-CN" dirty="0" err="1" smtClean="0"/>
            <a:t>ScoreDaoStub</a:t>
          </a:r>
          <a:endParaRPr lang="zh-CN" altLang="en-US" dirty="0"/>
        </a:p>
      </dgm:t>
    </dgm:pt>
    <dgm:pt modelId="{AB41A935-8D51-457F-AAF3-F617E0C5295A}" type="parTrans" cxnId="{7F6C90AA-7A08-40E4-97A7-442F347965D2}">
      <dgm:prSet/>
      <dgm:spPr/>
      <dgm:t>
        <a:bodyPr/>
        <a:lstStyle/>
        <a:p>
          <a:endParaRPr lang="zh-CN" altLang="en-US"/>
        </a:p>
      </dgm:t>
    </dgm:pt>
    <dgm:pt modelId="{8BA79AB1-6CF4-4F3A-AA40-DD939BAAA242}" type="sibTrans" cxnId="{7F6C90AA-7A08-40E4-97A7-442F347965D2}">
      <dgm:prSet/>
      <dgm:spPr/>
      <dgm:t>
        <a:bodyPr/>
        <a:lstStyle/>
        <a:p>
          <a:endParaRPr lang="zh-CN" altLang="en-US"/>
        </a:p>
      </dgm:t>
    </dgm:pt>
    <dgm:pt modelId="{86D055E3-A451-412D-8697-577C4900F486}">
      <dgm:prSet/>
      <dgm:spPr/>
      <dgm:t>
        <a:bodyPr/>
        <a:lstStyle/>
        <a:p>
          <a:r>
            <a:rPr lang="en-US" altLang="zh-CN" dirty="0" err="1" smtClean="0"/>
            <a:t>UIDirver</a:t>
          </a:r>
          <a:r>
            <a:rPr lang="en-US" altLang="zh-CN" dirty="0" smtClean="0"/>
            <a:t>**</a:t>
          </a:r>
          <a:endParaRPr lang="zh-CN" altLang="en-US" dirty="0"/>
        </a:p>
      </dgm:t>
    </dgm:pt>
    <dgm:pt modelId="{75FD04F1-2B41-46A2-9C6E-84C3C81FE446}" type="parTrans" cxnId="{E56438F6-CD6E-4D65-A1A6-35C710D21ECC}">
      <dgm:prSet/>
      <dgm:spPr/>
      <dgm:t>
        <a:bodyPr/>
        <a:lstStyle/>
        <a:p>
          <a:endParaRPr lang="zh-CN" altLang="en-US"/>
        </a:p>
      </dgm:t>
    </dgm:pt>
    <dgm:pt modelId="{88E3013F-5DDE-4721-BDF5-AA8D38D1614D}" type="sibTrans" cxnId="{E56438F6-CD6E-4D65-A1A6-35C710D21ECC}">
      <dgm:prSet/>
      <dgm:spPr/>
      <dgm:t>
        <a:bodyPr/>
        <a:lstStyle/>
        <a:p>
          <a:endParaRPr lang="zh-CN" altLang="en-US"/>
        </a:p>
      </dgm:t>
    </dgm:pt>
    <dgm:pt modelId="{D6D38908-6648-4ED6-9BB3-9B463EEEB2A6}">
      <dgm:prSet/>
      <dgm:spPr/>
      <dgm:t>
        <a:bodyPr/>
        <a:lstStyle/>
        <a:p>
          <a:r>
            <a:rPr lang="en-US" altLang="zh-CN" dirty="0" smtClean="0"/>
            <a:t>Controller*</a:t>
          </a:r>
          <a:endParaRPr lang="zh-CN" altLang="en-US" dirty="0"/>
        </a:p>
      </dgm:t>
    </dgm:pt>
    <dgm:pt modelId="{39EA8DB3-F63A-4639-8DA7-AE2180A8FC98}" type="parTrans" cxnId="{3A68E959-6B0F-47C2-9455-D6E2E26F08FF}">
      <dgm:prSet/>
      <dgm:spPr/>
      <dgm:t>
        <a:bodyPr/>
        <a:lstStyle/>
        <a:p>
          <a:endParaRPr lang="zh-CN" altLang="en-US"/>
        </a:p>
      </dgm:t>
    </dgm:pt>
    <dgm:pt modelId="{B9EDA2F3-85EF-47BB-9D39-26E63120FA3E}" type="sibTrans" cxnId="{3A68E959-6B0F-47C2-9455-D6E2E26F08FF}">
      <dgm:prSet/>
      <dgm:spPr/>
      <dgm:t>
        <a:bodyPr/>
        <a:lstStyle/>
        <a:p>
          <a:endParaRPr lang="zh-CN" altLang="en-US"/>
        </a:p>
      </dgm:t>
    </dgm:pt>
    <dgm:pt modelId="{A3962F69-D926-4DB2-AC95-1F924E88D2F2}">
      <dgm:prSet/>
      <dgm:spPr/>
      <dgm:t>
        <a:bodyPr/>
        <a:lstStyle/>
        <a:p>
          <a:r>
            <a:rPr lang="en-US" altLang="zh-CN" dirty="0" err="1" smtClean="0"/>
            <a:t>ScoreDao</a:t>
          </a:r>
          <a:endParaRPr lang="zh-CN" altLang="en-US" dirty="0"/>
        </a:p>
      </dgm:t>
    </dgm:pt>
    <dgm:pt modelId="{E2FEDB7F-FAF0-4BDA-A2E9-3AB8C918B82E}" type="parTrans" cxnId="{78DE89FA-3A74-4A5C-9490-38FB3F0861AF}">
      <dgm:prSet/>
      <dgm:spPr/>
      <dgm:t>
        <a:bodyPr/>
        <a:lstStyle/>
        <a:p>
          <a:endParaRPr lang="zh-CN" altLang="en-US"/>
        </a:p>
      </dgm:t>
    </dgm:pt>
    <dgm:pt modelId="{D7426B79-56E1-48C4-8D09-227B3EADD528}" type="sibTrans" cxnId="{78DE89FA-3A74-4A5C-9490-38FB3F0861AF}">
      <dgm:prSet/>
      <dgm:spPr/>
      <dgm:t>
        <a:bodyPr/>
        <a:lstStyle/>
        <a:p>
          <a:endParaRPr lang="zh-CN" altLang="en-US"/>
        </a:p>
      </dgm:t>
    </dgm:pt>
    <dgm:pt modelId="{FAD8BF8E-61DC-4FC2-B02F-8CC100BC2161}">
      <dgm:prSet/>
      <dgm:spPr/>
      <dgm:t>
        <a:bodyPr/>
        <a:lstStyle/>
        <a:p>
          <a:r>
            <a:rPr lang="en-US" altLang="zh-CN" dirty="0" smtClean="0"/>
            <a:t>UI</a:t>
          </a:r>
          <a:endParaRPr lang="zh-CN" altLang="en-US" dirty="0"/>
        </a:p>
      </dgm:t>
    </dgm:pt>
    <dgm:pt modelId="{50BE7F5B-50C5-4EDD-A9AD-37D6A2DEFC91}" type="parTrans" cxnId="{02FF126C-9BBE-4874-989D-95100AD0F126}">
      <dgm:prSet/>
      <dgm:spPr/>
      <dgm:t>
        <a:bodyPr/>
        <a:lstStyle/>
        <a:p>
          <a:endParaRPr lang="zh-CN" altLang="en-US"/>
        </a:p>
      </dgm:t>
    </dgm:pt>
    <dgm:pt modelId="{982C9FE5-7866-4B00-95CC-BB3AC31826A3}" type="sibTrans" cxnId="{02FF126C-9BBE-4874-989D-95100AD0F126}">
      <dgm:prSet/>
      <dgm:spPr/>
      <dgm:t>
        <a:bodyPr/>
        <a:lstStyle/>
        <a:p>
          <a:endParaRPr lang="zh-CN" altLang="en-US"/>
        </a:p>
      </dgm:t>
    </dgm:pt>
    <dgm:pt modelId="{6A3E7504-A379-4E99-82BB-EE389881047A}">
      <dgm:prSet/>
      <dgm:spPr/>
      <dgm:t>
        <a:bodyPr/>
        <a:lstStyle/>
        <a:p>
          <a:r>
            <a:rPr lang="en-US" altLang="zh-CN" dirty="0" smtClean="0"/>
            <a:t>Controller*</a:t>
          </a:r>
          <a:endParaRPr lang="zh-CN" altLang="en-US" dirty="0"/>
        </a:p>
      </dgm:t>
    </dgm:pt>
    <dgm:pt modelId="{4FB04EF2-8F9E-49F5-B372-16BBFB003D5A}" type="parTrans" cxnId="{CB978DAC-92C8-4581-881A-1E2B62118F29}">
      <dgm:prSet/>
      <dgm:spPr/>
      <dgm:t>
        <a:bodyPr/>
        <a:lstStyle/>
        <a:p>
          <a:endParaRPr lang="zh-CN" altLang="en-US"/>
        </a:p>
      </dgm:t>
    </dgm:pt>
    <dgm:pt modelId="{C3AB58CA-8C38-46D9-B753-A236528C1CE2}" type="sibTrans" cxnId="{CB978DAC-92C8-4581-881A-1E2B62118F29}">
      <dgm:prSet/>
      <dgm:spPr/>
      <dgm:t>
        <a:bodyPr/>
        <a:lstStyle/>
        <a:p>
          <a:endParaRPr lang="zh-CN" altLang="en-US"/>
        </a:p>
      </dgm:t>
    </dgm:pt>
    <dgm:pt modelId="{19F144A3-22F7-4B6F-8E6E-11268D80BFD1}">
      <dgm:prSet/>
      <dgm:spPr/>
      <dgm:t>
        <a:bodyPr/>
        <a:lstStyle/>
        <a:p>
          <a:r>
            <a:rPr lang="en-US" altLang="zh-CN" dirty="0" err="1" smtClean="0"/>
            <a:t>ScoreDao</a:t>
          </a:r>
          <a:endParaRPr lang="zh-CN" altLang="en-US" dirty="0"/>
        </a:p>
      </dgm:t>
    </dgm:pt>
    <dgm:pt modelId="{E89D3317-0E97-4828-AC81-D0DDAA0E7EDE}" type="parTrans" cxnId="{AF7A612D-498A-465D-9226-162AE3021127}">
      <dgm:prSet/>
      <dgm:spPr/>
      <dgm:t>
        <a:bodyPr/>
        <a:lstStyle/>
        <a:p>
          <a:endParaRPr lang="zh-CN" altLang="en-US"/>
        </a:p>
      </dgm:t>
    </dgm:pt>
    <dgm:pt modelId="{2ED3A8D5-A4C5-4F4E-9A50-21457D6A3198}" type="sibTrans" cxnId="{AF7A612D-498A-465D-9226-162AE3021127}">
      <dgm:prSet/>
      <dgm:spPr/>
      <dgm:t>
        <a:bodyPr/>
        <a:lstStyle/>
        <a:p>
          <a:endParaRPr lang="zh-CN" altLang="en-US"/>
        </a:p>
      </dgm:t>
    </dgm:pt>
    <dgm:pt modelId="{6EFC2915-4021-4A9A-A054-8F82DBA37B3E}" type="pres">
      <dgm:prSet presAssocID="{FF5D8DB3-4F28-4075-84DC-5587F4459BE5}" presName="Name0" presStyleCnt="0">
        <dgm:presLayoutVars>
          <dgm:dir/>
          <dgm:animLvl val="lvl"/>
          <dgm:resizeHandles val="exact"/>
        </dgm:presLayoutVars>
      </dgm:prSet>
      <dgm:spPr/>
      <dgm:t>
        <a:bodyPr/>
        <a:lstStyle/>
        <a:p>
          <a:endParaRPr lang="zh-CN" altLang="en-US"/>
        </a:p>
      </dgm:t>
    </dgm:pt>
    <dgm:pt modelId="{AA6E42EA-E563-4C96-92AC-C4047CE98895}" type="pres">
      <dgm:prSet presAssocID="{6E11D858-F370-45E5-8BE2-338E46ADD3DB}" presName="vertFlow" presStyleCnt="0"/>
      <dgm:spPr/>
    </dgm:pt>
    <dgm:pt modelId="{26ACA398-6767-4F44-BE7A-B3CF55DD8636}" type="pres">
      <dgm:prSet presAssocID="{6E11D858-F370-45E5-8BE2-338E46ADD3DB}" presName="header" presStyleLbl="node1" presStyleIdx="0" presStyleCnt="4"/>
      <dgm:spPr/>
      <dgm:t>
        <a:bodyPr/>
        <a:lstStyle/>
        <a:p>
          <a:endParaRPr lang="zh-CN" altLang="en-US"/>
        </a:p>
      </dgm:t>
    </dgm:pt>
    <dgm:pt modelId="{52E2FD91-48F8-4EDE-A8D1-B135C96ED895}" type="pres">
      <dgm:prSet presAssocID="{A9A6077E-AE9D-4BD5-A900-DC0980DDB7DE}" presName="parTrans" presStyleLbl="sibTrans2D1" presStyleIdx="0" presStyleCnt="7"/>
      <dgm:spPr/>
      <dgm:t>
        <a:bodyPr/>
        <a:lstStyle/>
        <a:p>
          <a:endParaRPr lang="zh-CN" altLang="en-US"/>
        </a:p>
      </dgm:t>
    </dgm:pt>
    <dgm:pt modelId="{FCF75DA6-0D05-4850-8BDD-665B53ED3948}" type="pres">
      <dgm:prSet presAssocID="{2F0281E6-32AB-40EF-A0A3-25E7B8582ECF}" presName="child" presStyleLbl="alignAccFollowNode1" presStyleIdx="0" presStyleCnt="7">
        <dgm:presLayoutVars>
          <dgm:chMax val="0"/>
          <dgm:bulletEnabled val="1"/>
        </dgm:presLayoutVars>
      </dgm:prSet>
      <dgm:spPr/>
      <dgm:t>
        <a:bodyPr/>
        <a:lstStyle/>
        <a:p>
          <a:endParaRPr lang="zh-CN" altLang="en-US"/>
        </a:p>
      </dgm:t>
    </dgm:pt>
    <dgm:pt modelId="{EE0E6192-A20F-4944-BB54-488C2DBB8336}" type="pres">
      <dgm:prSet presAssocID="{6E11D858-F370-45E5-8BE2-338E46ADD3DB}" presName="hSp" presStyleCnt="0"/>
      <dgm:spPr/>
    </dgm:pt>
    <dgm:pt modelId="{0789A467-EE7C-40F3-9BC7-DAA47E8197EA}" type="pres">
      <dgm:prSet presAssocID="{F1511B49-BADF-4325-A271-736B1ACBB6F8}" presName="vertFlow" presStyleCnt="0"/>
      <dgm:spPr/>
    </dgm:pt>
    <dgm:pt modelId="{B90A5EBC-97F4-42DE-9331-4E194305EAF1}" type="pres">
      <dgm:prSet presAssocID="{F1511B49-BADF-4325-A271-736B1ACBB6F8}" presName="header" presStyleLbl="node1" presStyleIdx="1" presStyleCnt="4"/>
      <dgm:spPr/>
      <dgm:t>
        <a:bodyPr/>
        <a:lstStyle/>
        <a:p>
          <a:endParaRPr lang="zh-CN" altLang="en-US"/>
        </a:p>
      </dgm:t>
    </dgm:pt>
    <dgm:pt modelId="{46487902-9E58-414F-95D1-2F7D1A83BD31}" type="pres">
      <dgm:prSet presAssocID="{13BF25BD-534A-43BC-B6CC-92D45866ADAF}" presName="parTrans" presStyleLbl="sibTrans2D1" presStyleIdx="1" presStyleCnt="7"/>
      <dgm:spPr/>
      <dgm:t>
        <a:bodyPr/>
        <a:lstStyle/>
        <a:p>
          <a:endParaRPr lang="zh-CN" altLang="en-US"/>
        </a:p>
      </dgm:t>
    </dgm:pt>
    <dgm:pt modelId="{BB35888F-4979-432A-B20E-36AA0A1AC534}" type="pres">
      <dgm:prSet presAssocID="{62EF0F33-26A7-477F-B43D-863AB0E006A4}" presName="child" presStyleLbl="alignAccFollowNode1" presStyleIdx="1" presStyleCnt="7">
        <dgm:presLayoutVars>
          <dgm:chMax val="0"/>
          <dgm:bulletEnabled val="1"/>
        </dgm:presLayoutVars>
      </dgm:prSet>
      <dgm:spPr/>
      <dgm:t>
        <a:bodyPr/>
        <a:lstStyle/>
        <a:p>
          <a:endParaRPr lang="zh-CN" altLang="en-US"/>
        </a:p>
      </dgm:t>
    </dgm:pt>
    <dgm:pt modelId="{334A08FD-4B1B-47DF-95C1-4F3DDFE13E75}" type="pres">
      <dgm:prSet presAssocID="{939FB1F1-D884-4FAC-820E-80199FB1E1DB}" presName="sibTrans" presStyleLbl="sibTrans2D1" presStyleIdx="2" presStyleCnt="7"/>
      <dgm:spPr/>
      <dgm:t>
        <a:bodyPr/>
        <a:lstStyle/>
        <a:p>
          <a:endParaRPr lang="zh-CN" altLang="en-US"/>
        </a:p>
      </dgm:t>
    </dgm:pt>
    <dgm:pt modelId="{AEE51217-2175-413E-94DE-78FFA38EDC2C}" type="pres">
      <dgm:prSet presAssocID="{CA417DFB-E077-41EE-98A7-81DB30301EA1}" presName="child" presStyleLbl="alignAccFollowNode1" presStyleIdx="2" presStyleCnt="7">
        <dgm:presLayoutVars>
          <dgm:chMax val="0"/>
          <dgm:bulletEnabled val="1"/>
        </dgm:presLayoutVars>
      </dgm:prSet>
      <dgm:spPr/>
      <dgm:t>
        <a:bodyPr/>
        <a:lstStyle/>
        <a:p>
          <a:endParaRPr lang="zh-CN" altLang="en-US"/>
        </a:p>
      </dgm:t>
    </dgm:pt>
    <dgm:pt modelId="{CF3AFD33-FF14-4747-8375-4DDEA13F3F91}" type="pres">
      <dgm:prSet presAssocID="{F1511B49-BADF-4325-A271-736B1ACBB6F8}" presName="hSp" presStyleCnt="0"/>
      <dgm:spPr/>
    </dgm:pt>
    <dgm:pt modelId="{7785620E-E527-4A92-9B74-775B0E64CB47}" type="pres">
      <dgm:prSet presAssocID="{86D055E3-A451-412D-8697-577C4900F486}" presName="vertFlow" presStyleCnt="0"/>
      <dgm:spPr/>
    </dgm:pt>
    <dgm:pt modelId="{0D391179-397E-4E75-8785-6140CE5FAAF7}" type="pres">
      <dgm:prSet presAssocID="{86D055E3-A451-412D-8697-577C4900F486}" presName="header" presStyleLbl="node1" presStyleIdx="2" presStyleCnt="4"/>
      <dgm:spPr/>
      <dgm:t>
        <a:bodyPr/>
        <a:lstStyle/>
        <a:p>
          <a:endParaRPr lang="zh-CN" altLang="en-US"/>
        </a:p>
      </dgm:t>
    </dgm:pt>
    <dgm:pt modelId="{11499747-6B6B-4661-8D77-E89C5C64CE8B}" type="pres">
      <dgm:prSet presAssocID="{39EA8DB3-F63A-4639-8DA7-AE2180A8FC98}" presName="parTrans" presStyleLbl="sibTrans2D1" presStyleIdx="3" presStyleCnt="7"/>
      <dgm:spPr/>
      <dgm:t>
        <a:bodyPr/>
        <a:lstStyle/>
        <a:p>
          <a:endParaRPr lang="zh-CN" altLang="en-US"/>
        </a:p>
      </dgm:t>
    </dgm:pt>
    <dgm:pt modelId="{F07CBE23-DD14-4B0E-9743-CB0F532FDF88}" type="pres">
      <dgm:prSet presAssocID="{D6D38908-6648-4ED6-9BB3-9B463EEEB2A6}" presName="child" presStyleLbl="alignAccFollowNode1" presStyleIdx="3" presStyleCnt="7">
        <dgm:presLayoutVars>
          <dgm:chMax val="0"/>
          <dgm:bulletEnabled val="1"/>
        </dgm:presLayoutVars>
      </dgm:prSet>
      <dgm:spPr/>
      <dgm:t>
        <a:bodyPr/>
        <a:lstStyle/>
        <a:p>
          <a:endParaRPr lang="zh-CN" altLang="en-US"/>
        </a:p>
      </dgm:t>
    </dgm:pt>
    <dgm:pt modelId="{5358F629-7916-438D-AF60-C42604CC4725}" type="pres">
      <dgm:prSet presAssocID="{B9EDA2F3-85EF-47BB-9D39-26E63120FA3E}" presName="sibTrans" presStyleLbl="sibTrans2D1" presStyleIdx="4" presStyleCnt="7"/>
      <dgm:spPr/>
      <dgm:t>
        <a:bodyPr/>
        <a:lstStyle/>
        <a:p>
          <a:endParaRPr lang="zh-CN" altLang="en-US"/>
        </a:p>
      </dgm:t>
    </dgm:pt>
    <dgm:pt modelId="{17776F32-58F2-4477-8474-AD86E688BDDD}" type="pres">
      <dgm:prSet presAssocID="{A3962F69-D926-4DB2-AC95-1F924E88D2F2}" presName="child" presStyleLbl="alignAccFollowNode1" presStyleIdx="4" presStyleCnt="7">
        <dgm:presLayoutVars>
          <dgm:chMax val="0"/>
          <dgm:bulletEnabled val="1"/>
        </dgm:presLayoutVars>
      </dgm:prSet>
      <dgm:spPr/>
      <dgm:t>
        <a:bodyPr/>
        <a:lstStyle/>
        <a:p>
          <a:endParaRPr lang="zh-CN" altLang="en-US"/>
        </a:p>
      </dgm:t>
    </dgm:pt>
    <dgm:pt modelId="{6876571E-DA3C-48F5-9D6E-6647A5ECD45B}" type="pres">
      <dgm:prSet presAssocID="{86D055E3-A451-412D-8697-577C4900F486}" presName="hSp" presStyleCnt="0"/>
      <dgm:spPr/>
    </dgm:pt>
    <dgm:pt modelId="{C36DFB5B-1A65-4B1C-BF5D-3C288F3A7B32}" type="pres">
      <dgm:prSet presAssocID="{FAD8BF8E-61DC-4FC2-B02F-8CC100BC2161}" presName="vertFlow" presStyleCnt="0"/>
      <dgm:spPr/>
    </dgm:pt>
    <dgm:pt modelId="{9828D7D5-71E1-4564-A8A1-1B0691511704}" type="pres">
      <dgm:prSet presAssocID="{FAD8BF8E-61DC-4FC2-B02F-8CC100BC2161}" presName="header" presStyleLbl="node1" presStyleIdx="3" presStyleCnt="4"/>
      <dgm:spPr/>
      <dgm:t>
        <a:bodyPr/>
        <a:lstStyle/>
        <a:p>
          <a:endParaRPr lang="zh-CN" altLang="en-US"/>
        </a:p>
      </dgm:t>
    </dgm:pt>
    <dgm:pt modelId="{1C4C80A8-6BB6-4FD5-83D1-8BE3E2C95247}" type="pres">
      <dgm:prSet presAssocID="{4FB04EF2-8F9E-49F5-B372-16BBFB003D5A}" presName="parTrans" presStyleLbl="sibTrans2D1" presStyleIdx="5" presStyleCnt="7"/>
      <dgm:spPr/>
      <dgm:t>
        <a:bodyPr/>
        <a:lstStyle/>
        <a:p>
          <a:endParaRPr lang="zh-CN" altLang="en-US"/>
        </a:p>
      </dgm:t>
    </dgm:pt>
    <dgm:pt modelId="{0E66E51C-A7A1-437D-9A86-2B316EE1F9A6}" type="pres">
      <dgm:prSet presAssocID="{6A3E7504-A379-4E99-82BB-EE389881047A}" presName="child" presStyleLbl="alignAccFollowNode1" presStyleIdx="5" presStyleCnt="7">
        <dgm:presLayoutVars>
          <dgm:chMax val="0"/>
          <dgm:bulletEnabled val="1"/>
        </dgm:presLayoutVars>
      </dgm:prSet>
      <dgm:spPr/>
      <dgm:t>
        <a:bodyPr/>
        <a:lstStyle/>
        <a:p>
          <a:endParaRPr lang="zh-CN" altLang="en-US"/>
        </a:p>
      </dgm:t>
    </dgm:pt>
    <dgm:pt modelId="{CB93639B-800D-4514-A083-58C1469D9CD8}" type="pres">
      <dgm:prSet presAssocID="{C3AB58CA-8C38-46D9-B753-A236528C1CE2}" presName="sibTrans" presStyleLbl="sibTrans2D1" presStyleIdx="6" presStyleCnt="7"/>
      <dgm:spPr/>
      <dgm:t>
        <a:bodyPr/>
        <a:lstStyle/>
        <a:p>
          <a:endParaRPr lang="zh-CN" altLang="en-US"/>
        </a:p>
      </dgm:t>
    </dgm:pt>
    <dgm:pt modelId="{936264F1-C389-4086-9D0C-6D5F15F4FDEF}" type="pres">
      <dgm:prSet presAssocID="{19F144A3-22F7-4B6F-8E6E-11268D80BFD1}" presName="child" presStyleLbl="alignAccFollowNode1" presStyleIdx="6" presStyleCnt="7">
        <dgm:presLayoutVars>
          <dgm:chMax val="0"/>
          <dgm:bulletEnabled val="1"/>
        </dgm:presLayoutVars>
      </dgm:prSet>
      <dgm:spPr/>
      <dgm:t>
        <a:bodyPr/>
        <a:lstStyle/>
        <a:p>
          <a:endParaRPr lang="zh-CN" altLang="en-US"/>
        </a:p>
      </dgm:t>
    </dgm:pt>
  </dgm:ptLst>
  <dgm:cxnLst>
    <dgm:cxn modelId="{BC60D905-4D3C-4C16-9911-5DA9215B5BFB}" type="presOf" srcId="{4FB04EF2-8F9E-49F5-B372-16BBFB003D5A}" destId="{1C4C80A8-6BB6-4FD5-83D1-8BE3E2C95247}" srcOrd="0" destOrd="0" presId="urn:microsoft.com/office/officeart/2005/8/layout/lProcess1"/>
    <dgm:cxn modelId="{AEEC4A31-9496-4815-AB26-875D89470CAE}" srcId="{FF5D8DB3-4F28-4075-84DC-5587F4459BE5}" destId="{6E11D858-F370-45E5-8BE2-338E46ADD3DB}" srcOrd="0" destOrd="0" parTransId="{5C1422E5-5591-40A2-8854-16A7B4DF3C1D}" sibTransId="{9685890D-ABE9-442B-BB8A-5058E76F23BC}"/>
    <dgm:cxn modelId="{505BF054-1CC4-4B86-9D9B-D41BD7EA5F80}" type="presOf" srcId="{13BF25BD-534A-43BC-B6CC-92D45866ADAF}" destId="{46487902-9E58-414F-95D1-2F7D1A83BD31}" srcOrd="0" destOrd="0" presId="urn:microsoft.com/office/officeart/2005/8/layout/lProcess1"/>
    <dgm:cxn modelId="{25A72558-0627-4212-B04C-A9AAED789B75}" type="presOf" srcId="{19F144A3-22F7-4B6F-8E6E-11268D80BFD1}" destId="{936264F1-C389-4086-9D0C-6D5F15F4FDEF}" srcOrd="0" destOrd="0" presId="urn:microsoft.com/office/officeart/2005/8/layout/lProcess1"/>
    <dgm:cxn modelId="{8F7F5F0B-754A-4F52-9261-99B0012BA8FE}" type="presOf" srcId="{2F0281E6-32AB-40EF-A0A3-25E7B8582ECF}" destId="{FCF75DA6-0D05-4850-8BDD-665B53ED3948}" srcOrd="0" destOrd="0" presId="urn:microsoft.com/office/officeart/2005/8/layout/lProcess1"/>
    <dgm:cxn modelId="{7F6C90AA-7A08-40E4-97A7-442F347965D2}" srcId="{F1511B49-BADF-4325-A271-736B1ACBB6F8}" destId="{CA417DFB-E077-41EE-98A7-81DB30301EA1}" srcOrd="1" destOrd="0" parTransId="{AB41A935-8D51-457F-AAF3-F617E0C5295A}" sibTransId="{8BA79AB1-6CF4-4F3A-AA40-DD939BAAA242}"/>
    <dgm:cxn modelId="{7792F3CD-59EB-428F-858D-B9C5121B57DB}" srcId="{6E11D858-F370-45E5-8BE2-338E46ADD3DB}" destId="{2F0281E6-32AB-40EF-A0A3-25E7B8582ECF}" srcOrd="0" destOrd="0" parTransId="{A9A6077E-AE9D-4BD5-A900-DC0980DDB7DE}" sibTransId="{FC5B0744-DECD-47D7-B251-3A7981CA8516}"/>
    <dgm:cxn modelId="{CE030C27-742F-4B15-A488-96A5158FA9C4}" type="presOf" srcId="{F1511B49-BADF-4325-A271-736B1ACBB6F8}" destId="{B90A5EBC-97F4-42DE-9331-4E194305EAF1}" srcOrd="0" destOrd="0" presId="urn:microsoft.com/office/officeart/2005/8/layout/lProcess1"/>
    <dgm:cxn modelId="{9A36DD73-1BAF-478D-9158-04B89CB2D7CF}" type="presOf" srcId="{939FB1F1-D884-4FAC-820E-80199FB1E1DB}" destId="{334A08FD-4B1B-47DF-95C1-4F3DDFE13E75}" srcOrd="0" destOrd="0" presId="urn:microsoft.com/office/officeart/2005/8/layout/lProcess1"/>
    <dgm:cxn modelId="{DCBF0970-8A82-4DFC-ABC6-2F7FB6B58ABE}" srcId="{F1511B49-BADF-4325-A271-736B1ACBB6F8}" destId="{62EF0F33-26A7-477F-B43D-863AB0E006A4}" srcOrd="0" destOrd="0" parTransId="{13BF25BD-534A-43BC-B6CC-92D45866ADAF}" sibTransId="{939FB1F1-D884-4FAC-820E-80199FB1E1DB}"/>
    <dgm:cxn modelId="{A4970315-B268-4640-9E17-E296BCF1B46D}" type="presOf" srcId="{C3AB58CA-8C38-46D9-B753-A236528C1CE2}" destId="{CB93639B-800D-4514-A083-58C1469D9CD8}" srcOrd="0" destOrd="0" presId="urn:microsoft.com/office/officeart/2005/8/layout/lProcess1"/>
    <dgm:cxn modelId="{DA999602-D04C-4810-887D-D0CA116520D1}" type="presOf" srcId="{FF5D8DB3-4F28-4075-84DC-5587F4459BE5}" destId="{6EFC2915-4021-4A9A-A054-8F82DBA37B3E}" srcOrd="0" destOrd="0" presId="urn:microsoft.com/office/officeart/2005/8/layout/lProcess1"/>
    <dgm:cxn modelId="{802D92B4-66C5-4265-85C7-7FFF0D61D154}" type="presOf" srcId="{CA417DFB-E077-41EE-98A7-81DB30301EA1}" destId="{AEE51217-2175-413E-94DE-78FFA38EDC2C}" srcOrd="0" destOrd="0" presId="urn:microsoft.com/office/officeart/2005/8/layout/lProcess1"/>
    <dgm:cxn modelId="{AF7A612D-498A-465D-9226-162AE3021127}" srcId="{FAD8BF8E-61DC-4FC2-B02F-8CC100BC2161}" destId="{19F144A3-22F7-4B6F-8E6E-11268D80BFD1}" srcOrd="1" destOrd="0" parTransId="{E89D3317-0E97-4828-AC81-D0DDAA0E7EDE}" sibTransId="{2ED3A8D5-A4C5-4F4E-9A50-21457D6A3198}"/>
    <dgm:cxn modelId="{F608FC76-AE05-4CDF-834E-88995C798E3D}" type="presOf" srcId="{6A3E7504-A379-4E99-82BB-EE389881047A}" destId="{0E66E51C-A7A1-437D-9A86-2B316EE1F9A6}" srcOrd="0" destOrd="0" presId="urn:microsoft.com/office/officeart/2005/8/layout/lProcess1"/>
    <dgm:cxn modelId="{D15F283E-D19D-473C-BAA0-4CF3CCC33007}" type="presOf" srcId="{D6D38908-6648-4ED6-9BB3-9B463EEEB2A6}" destId="{F07CBE23-DD14-4B0E-9743-CB0F532FDF88}" srcOrd="0" destOrd="0" presId="urn:microsoft.com/office/officeart/2005/8/layout/lProcess1"/>
    <dgm:cxn modelId="{5DFEC863-8273-40B8-B9F8-9F20989B9800}" type="presOf" srcId="{FAD8BF8E-61DC-4FC2-B02F-8CC100BC2161}" destId="{9828D7D5-71E1-4564-A8A1-1B0691511704}" srcOrd="0" destOrd="0" presId="urn:microsoft.com/office/officeart/2005/8/layout/lProcess1"/>
    <dgm:cxn modelId="{84F607FA-54FA-44E9-AC0F-A8937A0E8144}" type="presOf" srcId="{A9A6077E-AE9D-4BD5-A900-DC0980DDB7DE}" destId="{52E2FD91-48F8-4EDE-A8D1-B135C96ED895}" srcOrd="0" destOrd="0" presId="urn:microsoft.com/office/officeart/2005/8/layout/lProcess1"/>
    <dgm:cxn modelId="{5EF3E40D-D742-493C-A39F-5EED8C442CCD}" type="presOf" srcId="{A3962F69-D926-4DB2-AC95-1F924E88D2F2}" destId="{17776F32-58F2-4477-8474-AD86E688BDDD}" srcOrd="0" destOrd="0" presId="urn:microsoft.com/office/officeart/2005/8/layout/lProcess1"/>
    <dgm:cxn modelId="{A04FCDA2-7768-435F-AA04-0476EE0BACF4}" type="presOf" srcId="{B9EDA2F3-85EF-47BB-9D39-26E63120FA3E}" destId="{5358F629-7916-438D-AF60-C42604CC4725}" srcOrd="0" destOrd="0" presId="urn:microsoft.com/office/officeart/2005/8/layout/lProcess1"/>
    <dgm:cxn modelId="{8A90A705-1724-4CA9-A267-79824AFE2CC1}" srcId="{FF5D8DB3-4F28-4075-84DC-5587F4459BE5}" destId="{F1511B49-BADF-4325-A271-736B1ACBB6F8}" srcOrd="1" destOrd="0" parTransId="{64F47351-7B34-4D1B-80A9-E9E2E9595943}" sibTransId="{F4D05166-58DF-407B-A891-7691ADCC4D07}"/>
    <dgm:cxn modelId="{CB978DAC-92C8-4581-881A-1E2B62118F29}" srcId="{FAD8BF8E-61DC-4FC2-B02F-8CC100BC2161}" destId="{6A3E7504-A379-4E99-82BB-EE389881047A}" srcOrd="0" destOrd="0" parTransId="{4FB04EF2-8F9E-49F5-B372-16BBFB003D5A}" sibTransId="{C3AB58CA-8C38-46D9-B753-A236528C1CE2}"/>
    <dgm:cxn modelId="{B917F756-2B39-489C-A7A5-D0504EBDE7F1}" type="presOf" srcId="{86D055E3-A451-412D-8697-577C4900F486}" destId="{0D391179-397E-4E75-8785-6140CE5FAAF7}" srcOrd="0" destOrd="0" presId="urn:microsoft.com/office/officeart/2005/8/layout/lProcess1"/>
    <dgm:cxn modelId="{02FF126C-9BBE-4874-989D-95100AD0F126}" srcId="{FF5D8DB3-4F28-4075-84DC-5587F4459BE5}" destId="{FAD8BF8E-61DC-4FC2-B02F-8CC100BC2161}" srcOrd="3" destOrd="0" parTransId="{50BE7F5B-50C5-4EDD-A9AD-37D6A2DEFC91}" sibTransId="{982C9FE5-7866-4B00-95CC-BB3AC31826A3}"/>
    <dgm:cxn modelId="{AB336047-3AD4-4FB0-8EB3-A1B05D736FB3}" type="presOf" srcId="{62EF0F33-26A7-477F-B43D-863AB0E006A4}" destId="{BB35888F-4979-432A-B20E-36AA0A1AC534}" srcOrd="0" destOrd="0" presId="urn:microsoft.com/office/officeart/2005/8/layout/lProcess1"/>
    <dgm:cxn modelId="{78DE89FA-3A74-4A5C-9490-38FB3F0861AF}" srcId="{86D055E3-A451-412D-8697-577C4900F486}" destId="{A3962F69-D926-4DB2-AC95-1F924E88D2F2}" srcOrd="1" destOrd="0" parTransId="{E2FEDB7F-FAF0-4BDA-A2E9-3AB8C918B82E}" sibTransId="{D7426B79-56E1-48C4-8D09-227B3EADD528}"/>
    <dgm:cxn modelId="{D7AA40BB-6733-4C5E-9110-E7E107564FAA}" type="presOf" srcId="{39EA8DB3-F63A-4639-8DA7-AE2180A8FC98}" destId="{11499747-6B6B-4661-8D77-E89C5C64CE8B}" srcOrd="0" destOrd="0" presId="urn:microsoft.com/office/officeart/2005/8/layout/lProcess1"/>
    <dgm:cxn modelId="{5F01C27A-657C-4FB7-93A8-D5B338BA043F}" type="presOf" srcId="{6E11D858-F370-45E5-8BE2-338E46ADD3DB}" destId="{26ACA398-6767-4F44-BE7A-B3CF55DD8636}" srcOrd="0" destOrd="0" presId="urn:microsoft.com/office/officeart/2005/8/layout/lProcess1"/>
    <dgm:cxn modelId="{E56438F6-CD6E-4D65-A1A6-35C710D21ECC}" srcId="{FF5D8DB3-4F28-4075-84DC-5587F4459BE5}" destId="{86D055E3-A451-412D-8697-577C4900F486}" srcOrd="2" destOrd="0" parTransId="{75FD04F1-2B41-46A2-9C6E-84C3C81FE446}" sibTransId="{88E3013F-5DDE-4721-BDF5-AA8D38D1614D}"/>
    <dgm:cxn modelId="{3A68E959-6B0F-47C2-9455-D6E2E26F08FF}" srcId="{86D055E3-A451-412D-8697-577C4900F486}" destId="{D6D38908-6648-4ED6-9BB3-9B463EEEB2A6}" srcOrd="0" destOrd="0" parTransId="{39EA8DB3-F63A-4639-8DA7-AE2180A8FC98}" sibTransId="{B9EDA2F3-85EF-47BB-9D39-26E63120FA3E}"/>
    <dgm:cxn modelId="{4A249DEB-C31D-44A2-81A8-EB38A81844FF}" type="presParOf" srcId="{6EFC2915-4021-4A9A-A054-8F82DBA37B3E}" destId="{AA6E42EA-E563-4C96-92AC-C4047CE98895}" srcOrd="0" destOrd="0" presId="urn:microsoft.com/office/officeart/2005/8/layout/lProcess1"/>
    <dgm:cxn modelId="{16DD0AC9-EF51-475E-AC45-71D0BE451F08}" type="presParOf" srcId="{AA6E42EA-E563-4C96-92AC-C4047CE98895}" destId="{26ACA398-6767-4F44-BE7A-B3CF55DD8636}" srcOrd="0" destOrd="0" presId="urn:microsoft.com/office/officeart/2005/8/layout/lProcess1"/>
    <dgm:cxn modelId="{7A771E42-DE23-43DE-92BA-837F7A1BDD4B}" type="presParOf" srcId="{AA6E42EA-E563-4C96-92AC-C4047CE98895}" destId="{52E2FD91-48F8-4EDE-A8D1-B135C96ED895}" srcOrd="1" destOrd="0" presId="urn:microsoft.com/office/officeart/2005/8/layout/lProcess1"/>
    <dgm:cxn modelId="{87A5FDB0-A0C1-4540-8746-B339AC2D225C}" type="presParOf" srcId="{AA6E42EA-E563-4C96-92AC-C4047CE98895}" destId="{FCF75DA6-0D05-4850-8BDD-665B53ED3948}" srcOrd="2" destOrd="0" presId="urn:microsoft.com/office/officeart/2005/8/layout/lProcess1"/>
    <dgm:cxn modelId="{46E8F574-86ED-4620-BEB1-F28C393731C6}" type="presParOf" srcId="{6EFC2915-4021-4A9A-A054-8F82DBA37B3E}" destId="{EE0E6192-A20F-4944-BB54-488C2DBB8336}" srcOrd="1" destOrd="0" presId="urn:microsoft.com/office/officeart/2005/8/layout/lProcess1"/>
    <dgm:cxn modelId="{77DB7D43-518D-426E-8C2F-1E3894ADE679}" type="presParOf" srcId="{6EFC2915-4021-4A9A-A054-8F82DBA37B3E}" destId="{0789A467-EE7C-40F3-9BC7-DAA47E8197EA}" srcOrd="2" destOrd="0" presId="urn:microsoft.com/office/officeart/2005/8/layout/lProcess1"/>
    <dgm:cxn modelId="{65429349-F0EB-4DCC-A6B7-4196C48079D5}" type="presParOf" srcId="{0789A467-EE7C-40F3-9BC7-DAA47E8197EA}" destId="{B90A5EBC-97F4-42DE-9331-4E194305EAF1}" srcOrd="0" destOrd="0" presId="urn:microsoft.com/office/officeart/2005/8/layout/lProcess1"/>
    <dgm:cxn modelId="{D2F2F660-E352-4A4C-A654-91A81BCC1A29}" type="presParOf" srcId="{0789A467-EE7C-40F3-9BC7-DAA47E8197EA}" destId="{46487902-9E58-414F-95D1-2F7D1A83BD31}" srcOrd="1" destOrd="0" presId="urn:microsoft.com/office/officeart/2005/8/layout/lProcess1"/>
    <dgm:cxn modelId="{228123A0-F4B9-4B93-B5AC-FBA180D18896}" type="presParOf" srcId="{0789A467-EE7C-40F3-9BC7-DAA47E8197EA}" destId="{BB35888F-4979-432A-B20E-36AA0A1AC534}" srcOrd="2" destOrd="0" presId="urn:microsoft.com/office/officeart/2005/8/layout/lProcess1"/>
    <dgm:cxn modelId="{988D8B6F-1C37-4585-81CF-FFD620B7FD5A}" type="presParOf" srcId="{0789A467-EE7C-40F3-9BC7-DAA47E8197EA}" destId="{334A08FD-4B1B-47DF-95C1-4F3DDFE13E75}" srcOrd="3" destOrd="0" presId="urn:microsoft.com/office/officeart/2005/8/layout/lProcess1"/>
    <dgm:cxn modelId="{59956DA6-A610-4377-AFF3-3F1B29706570}" type="presParOf" srcId="{0789A467-EE7C-40F3-9BC7-DAA47E8197EA}" destId="{AEE51217-2175-413E-94DE-78FFA38EDC2C}" srcOrd="4" destOrd="0" presId="urn:microsoft.com/office/officeart/2005/8/layout/lProcess1"/>
    <dgm:cxn modelId="{055187EB-3570-4E38-A269-60B66F11D65C}" type="presParOf" srcId="{6EFC2915-4021-4A9A-A054-8F82DBA37B3E}" destId="{CF3AFD33-FF14-4747-8375-4DDEA13F3F91}" srcOrd="3" destOrd="0" presId="urn:microsoft.com/office/officeart/2005/8/layout/lProcess1"/>
    <dgm:cxn modelId="{4DE734F8-489B-4CEB-8EC8-2CE27F1E54F5}" type="presParOf" srcId="{6EFC2915-4021-4A9A-A054-8F82DBA37B3E}" destId="{7785620E-E527-4A92-9B74-775B0E64CB47}" srcOrd="4" destOrd="0" presId="urn:microsoft.com/office/officeart/2005/8/layout/lProcess1"/>
    <dgm:cxn modelId="{A03E5DCE-213B-4F96-BA69-C2CDEB25EBB2}" type="presParOf" srcId="{7785620E-E527-4A92-9B74-775B0E64CB47}" destId="{0D391179-397E-4E75-8785-6140CE5FAAF7}" srcOrd="0" destOrd="0" presId="urn:microsoft.com/office/officeart/2005/8/layout/lProcess1"/>
    <dgm:cxn modelId="{5E0C44C9-D4CC-463B-8D01-9D5E3A3D69F2}" type="presParOf" srcId="{7785620E-E527-4A92-9B74-775B0E64CB47}" destId="{11499747-6B6B-4661-8D77-E89C5C64CE8B}" srcOrd="1" destOrd="0" presId="urn:microsoft.com/office/officeart/2005/8/layout/lProcess1"/>
    <dgm:cxn modelId="{CADC15F9-85F8-482E-8511-B18473BE9479}" type="presParOf" srcId="{7785620E-E527-4A92-9B74-775B0E64CB47}" destId="{F07CBE23-DD14-4B0E-9743-CB0F532FDF88}" srcOrd="2" destOrd="0" presId="urn:microsoft.com/office/officeart/2005/8/layout/lProcess1"/>
    <dgm:cxn modelId="{60E99B9B-4DB5-4C69-88CF-C5A093D89A2C}" type="presParOf" srcId="{7785620E-E527-4A92-9B74-775B0E64CB47}" destId="{5358F629-7916-438D-AF60-C42604CC4725}" srcOrd="3" destOrd="0" presId="urn:microsoft.com/office/officeart/2005/8/layout/lProcess1"/>
    <dgm:cxn modelId="{D29AC702-0826-45E9-BF10-0B9A5BA5CE36}" type="presParOf" srcId="{7785620E-E527-4A92-9B74-775B0E64CB47}" destId="{17776F32-58F2-4477-8474-AD86E688BDDD}" srcOrd="4" destOrd="0" presId="urn:microsoft.com/office/officeart/2005/8/layout/lProcess1"/>
    <dgm:cxn modelId="{8F7B84B4-5DDB-4F18-A2A0-45934744E95B}" type="presParOf" srcId="{6EFC2915-4021-4A9A-A054-8F82DBA37B3E}" destId="{6876571E-DA3C-48F5-9D6E-6647A5ECD45B}" srcOrd="5" destOrd="0" presId="urn:microsoft.com/office/officeart/2005/8/layout/lProcess1"/>
    <dgm:cxn modelId="{2B7243C9-82C5-4766-9063-59BB4D220F15}" type="presParOf" srcId="{6EFC2915-4021-4A9A-A054-8F82DBA37B3E}" destId="{C36DFB5B-1A65-4B1C-BF5D-3C288F3A7B32}" srcOrd="6" destOrd="0" presId="urn:microsoft.com/office/officeart/2005/8/layout/lProcess1"/>
    <dgm:cxn modelId="{356143DB-70D8-4B99-BA18-B44EB859C805}" type="presParOf" srcId="{C36DFB5B-1A65-4B1C-BF5D-3C288F3A7B32}" destId="{9828D7D5-71E1-4564-A8A1-1B0691511704}" srcOrd="0" destOrd="0" presId="urn:microsoft.com/office/officeart/2005/8/layout/lProcess1"/>
    <dgm:cxn modelId="{43371B54-6620-4A1D-814F-7D3743FE822D}" type="presParOf" srcId="{C36DFB5B-1A65-4B1C-BF5D-3C288F3A7B32}" destId="{1C4C80A8-6BB6-4FD5-83D1-8BE3E2C95247}" srcOrd="1" destOrd="0" presId="urn:microsoft.com/office/officeart/2005/8/layout/lProcess1"/>
    <dgm:cxn modelId="{EF7856C7-EB2D-4A43-A5F0-E80FE51A8AE3}" type="presParOf" srcId="{C36DFB5B-1A65-4B1C-BF5D-3C288F3A7B32}" destId="{0E66E51C-A7A1-437D-9A86-2B316EE1F9A6}" srcOrd="2" destOrd="0" presId="urn:microsoft.com/office/officeart/2005/8/layout/lProcess1"/>
    <dgm:cxn modelId="{327591D7-FCDB-4A7D-8A9B-0C1A6E000812}" type="presParOf" srcId="{C36DFB5B-1A65-4B1C-BF5D-3C288F3A7B32}" destId="{CB93639B-800D-4514-A083-58C1469D9CD8}" srcOrd="3" destOrd="0" presId="urn:microsoft.com/office/officeart/2005/8/layout/lProcess1"/>
    <dgm:cxn modelId="{E22411DA-401B-4F41-9899-EA82CF6C5F34}" type="presParOf" srcId="{C36DFB5B-1A65-4B1C-BF5D-3C288F3A7B32}" destId="{936264F1-C389-4086-9D0C-6D5F15F4FDEF}" srcOrd="4" destOrd="0" presId="urn:microsoft.com/office/officeart/2005/8/layout/lProcess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5F78BCE-DE45-45C9-9EDF-5CD2AF7571BB}">
      <dsp:nvSpPr>
        <dsp:cNvPr id="0" name=""/>
        <dsp:cNvSpPr/>
      </dsp:nvSpPr>
      <dsp:spPr>
        <a:xfrm>
          <a:off x="0" y="4152043"/>
          <a:ext cx="7010400" cy="0"/>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BAF286-D774-49A8-A21B-8ECE9E583CE3}">
      <dsp:nvSpPr>
        <dsp:cNvPr id="0" name=""/>
        <dsp:cNvSpPr/>
      </dsp:nvSpPr>
      <dsp:spPr>
        <a:xfrm>
          <a:off x="0" y="2550710"/>
          <a:ext cx="7010400" cy="0"/>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B099D3-A396-49A9-9ED1-AD86989459AD}">
      <dsp:nvSpPr>
        <dsp:cNvPr id="0" name=""/>
        <dsp:cNvSpPr/>
      </dsp:nvSpPr>
      <dsp:spPr>
        <a:xfrm>
          <a:off x="0" y="460774"/>
          <a:ext cx="7010400" cy="0"/>
        </a:xfrm>
        <a:prstGeom prst="line">
          <a:avLst/>
        </a:pr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349F98-6E91-4F1E-B35B-C3DB5F77FA6E}">
      <dsp:nvSpPr>
        <dsp:cNvPr id="0" name=""/>
        <dsp:cNvSpPr/>
      </dsp:nvSpPr>
      <dsp:spPr>
        <a:xfrm>
          <a:off x="1822704" y="2208"/>
          <a:ext cx="5187696" cy="45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lvl="0" algn="l" defTabSz="977900">
            <a:lnSpc>
              <a:spcPct val="90000"/>
            </a:lnSpc>
            <a:spcBef>
              <a:spcPct val="0"/>
            </a:spcBef>
            <a:spcAft>
              <a:spcPct val="35000"/>
            </a:spcAft>
          </a:pPr>
          <a:endParaRPr lang="zh-CN" altLang="en-US" sz="2200" kern="1200" dirty="0"/>
        </a:p>
      </dsp:txBody>
      <dsp:txXfrm>
        <a:off x="1822704" y="2208"/>
        <a:ext cx="5187696" cy="458565"/>
      </dsp:txXfrm>
    </dsp:sp>
    <dsp:sp modelId="{EBA94365-F510-4E79-BC12-2FB29F94C66A}">
      <dsp:nvSpPr>
        <dsp:cNvPr id="0" name=""/>
        <dsp:cNvSpPr/>
      </dsp:nvSpPr>
      <dsp:spPr>
        <a:xfrm>
          <a:off x="0" y="2208"/>
          <a:ext cx="1822704" cy="458565"/>
        </a:xfrm>
        <a:prstGeom prst="round2SameRect">
          <a:avLst>
            <a:gd name="adj1" fmla="val 16670"/>
            <a:gd name="adj2" fmla="val 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977900">
            <a:lnSpc>
              <a:spcPct val="90000"/>
            </a:lnSpc>
            <a:spcBef>
              <a:spcPct val="0"/>
            </a:spcBef>
            <a:spcAft>
              <a:spcPct val="35000"/>
            </a:spcAft>
          </a:pPr>
          <a:r>
            <a:rPr lang="en-US" altLang="zh-CN" sz="2200" kern="1200" dirty="0" smtClean="0"/>
            <a:t>Tech Basic</a:t>
          </a:r>
          <a:endParaRPr lang="zh-CN" altLang="en-US" sz="2200" kern="1200" dirty="0"/>
        </a:p>
      </dsp:txBody>
      <dsp:txXfrm>
        <a:off x="0" y="2208"/>
        <a:ext cx="1822704" cy="458565"/>
      </dsp:txXfrm>
    </dsp:sp>
    <dsp:sp modelId="{A8ED701F-2EA3-40B6-A180-ED8CEEA5F882}">
      <dsp:nvSpPr>
        <dsp:cNvPr id="0" name=""/>
        <dsp:cNvSpPr/>
      </dsp:nvSpPr>
      <dsp:spPr>
        <a:xfrm>
          <a:off x="0" y="460774"/>
          <a:ext cx="7010400" cy="1608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150000"/>
            </a:lnSpc>
            <a:spcBef>
              <a:spcPct val="0"/>
            </a:spcBef>
            <a:spcAft>
              <a:spcPct val="15000"/>
            </a:spcAft>
            <a:buChar char="••"/>
          </a:pPr>
          <a:r>
            <a:rPr lang="en-US" altLang="zh-CN" sz="1600" kern="1200" dirty="0" smtClean="0"/>
            <a:t>Git &amp; </a:t>
          </a:r>
          <a:r>
            <a:rPr lang="en-US" altLang="zh-CN" sz="1600" kern="1200" dirty="0" err="1" smtClean="0"/>
            <a:t>Github</a:t>
          </a:r>
          <a:endParaRPr lang="zh-CN" altLang="en-US" sz="1600" kern="1200" dirty="0"/>
        </a:p>
        <a:p>
          <a:pPr marL="171450" lvl="1" indent="-171450" algn="l" defTabSz="711200">
            <a:lnSpc>
              <a:spcPct val="150000"/>
            </a:lnSpc>
            <a:spcBef>
              <a:spcPct val="0"/>
            </a:spcBef>
            <a:spcAft>
              <a:spcPct val="15000"/>
            </a:spcAft>
            <a:buChar char="••"/>
          </a:pPr>
          <a:r>
            <a:rPr lang="en-US" altLang="zh-CN" sz="1600" kern="1200" dirty="0" smtClean="0"/>
            <a:t>Maven</a:t>
          </a:r>
          <a:endParaRPr lang="zh-CN" altLang="en-US" sz="1600" kern="1200" dirty="0"/>
        </a:p>
        <a:p>
          <a:pPr marL="171450" lvl="1" indent="-171450" algn="l" defTabSz="711200">
            <a:lnSpc>
              <a:spcPct val="150000"/>
            </a:lnSpc>
            <a:spcBef>
              <a:spcPct val="0"/>
            </a:spcBef>
            <a:spcAft>
              <a:spcPct val="15000"/>
            </a:spcAft>
            <a:buChar char="••"/>
          </a:pPr>
          <a:r>
            <a:rPr lang="en-US" altLang="zh-CN" sz="1600" kern="1200" dirty="0" smtClean="0"/>
            <a:t>Hudson</a:t>
          </a:r>
          <a:endParaRPr lang="zh-CN" altLang="en-US" sz="1600" kern="1200" dirty="0"/>
        </a:p>
        <a:p>
          <a:pPr marL="171450" lvl="1" indent="-171450" algn="l" defTabSz="711200">
            <a:lnSpc>
              <a:spcPct val="150000"/>
            </a:lnSpc>
            <a:spcBef>
              <a:spcPct val="0"/>
            </a:spcBef>
            <a:spcAft>
              <a:spcPct val="15000"/>
            </a:spcAft>
            <a:buChar char="••"/>
          </a:pPr>
          <a:r>
            <a:rPr lang="en-US" altLang="zh-CN" sz="1600" kern="1200" dirty="0" smtClean="0"/>
            <a:t>More</a:t>
          </a:r>
          <a:endParaRPr lang="zh-CN" altLang="en-US" sz="1600" kern="1200" dirty="0"/>
        </a:p>
        <a:p>
          <a:pPr marL="171450" lvl="1" indent="-171450" algn="l" defTabSz="711200">
            <a:lnSpc>
              <a:spcPct val="150000"/>
            </a:lnSpc>
            <a:spcBef>
              <a:spcPct val="0"/>
            </a:spcBef>
            <a:spcAft>
              <a:spcPct val="15000"/>
            </a:spcAft>
            <a:buChar char="••"/>
          </a:pPr>
          <a:endParaRPr lang="zh-CN" altLang="en-US" sz="1600" kern="1200" dirty="0"/>
        </a:p>
      </dsp:txBody>
      <dsp:txXfrm>
        <a:off x="0" y="460774"/>
        <a:ext cx="7010400" cy="1608441"/>
      </dsp:txXfrm>
    </dsp:sp>
    <dsp:sp modelId="{F1F66748-DADB-4ACB-8355-609656C5CF1A}">
      <dsp:nvSpPr>
        <dsp:cNvPr id="0" name=""/>
        <dsp:cNvSpPr/>
      </dsp:nvSpPr>
      <dsp:spPr>
        <a:xfrm>
          <a:off x="1822703" y="2092144"/>
          <a:ext cx="5187696" cy="45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lvl="0" algn="l" defTabSz="977900">
            <a:lnSpc>
              <a:spcPct val="90000"/>
            </a:lnSpc>
            <a:spcBef>
              <a:spcPct val="0"/>
            </a:spcBef>
            <a:spcAft>
              <a:spcPct val="35000"/>
            </a:spcAft>
          </a:pPr>
          <a:endParaRPr lang="zh-CN" altLang="en-US" sz="2200" kern="1200" dirty="0"/>
        </a:p>
      </dsp:txBody>
      <dsp:txXfrm>
        <a:off x="1822703" y="2092144"/>
        <a:ext cx="5187696" cy="458565"/>
      </dsp:txXfrm>
    </dsp:sp>
    <dsp:sp modelId="{4A6871E9-9A61-424C-89F0-4CF3800706AE}">
      <dsp:nvSpPr>
        <dsp:cNvPr id="0" name=""/>
        <dsp:cNvSpPr/>
      </dsp:nvSpPr>
      <dsp:spPr>
        <a:xfrm>
          <a:off x="0" y="2092144"/>
          <a:ext cx="1822704" cy="458565"/>
        </a:xfrm>
        <a:prstGeom prst="round2SameRect">
          <a:avLst>
            <a:gd name="adj1" fmla="val 16670"/>
            <a:gd name="adj2" fmla="val 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977900">
            <a:lnSpc>
              <a:spcPct val="90000"/>
            </a:lnSpc>
            <a:spcBef>
              <a:spcPct val="0"/>
            </a:spcBef>
            <a:spcAft>
              <a:spcPct val="35000"/>
            </a:spcAft>
          </a:pPr>
          <a:r>
            <a:rPr lang="en-US" altLang="zh-CN" sz="2200" kern="1200" dirty="0" smtClean="0"/>
            <a:t>Demo Project</a:t>
          </a:r>
          <a:endParaRPr lang="zh-CN" altLang="en-US" sz="2200" kern="1200" dirty="0"/>
        </a:p>
      </dsp:txBody>
      <dsp:txXfrm>
        <a:off x="0" y="2092144"/>
        <a:ext cx="1822704" cy="458565"/>
      </dsp:txXfrm>
    </dsp:sp>
    <dsp:sp modelId="{DB2F6B48-26DC-4ED7-B5BD-BEC26CF74734}">
      <dsp:nvSpPr>
        <dsp:cNvPr id="0" name=""/>
        <dsp:cNvSpPr/>
      </dsp:nvSpPr>
      <dsp:spPr>
        <a:xfrm rot="10800000" flipV="1">
          <a:off x="0" y="2550710"/>
          <a:ext cx="7010400" cy="111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150000"/>
            </a:lnSpc>
            <a:spcBef>
              <a:spcPct val="0"/>
            </a:spcBef>
            <a:spcAft>
              <a:spcPct val="15000"/>
            </a:spcAft>
            <a:buChar char="••"/>
          </a:pPr>
          <a:r>
            <a:rPr lang="en-US" altLang="zh-CN" sz="1600" kern="1200" dirty="0" smtClean="0"/>
            <a:t>Build &amp; Deploy Process</a:t>
          </a:r>
          <a:endParaRPr lang="zh-CN" altLang="en-US" sz="1600" kern="1200" dirty="0"/>
        </a:p>
        <a:p>
          <a:pPr marL="171450" lvl="1" indent="-171450" algn="l" defTabSz="711200">
            <a:lnSpc>
              <a:spcPct val="150000"/>
            </a:lnSpc>
            <a:spcBef>
              <a:spcPct val="0"/>
            </a:spcBef>
            <a:spcAft>
              <a:spcPct val="15000"/>
            </a:spcAft>
            <a:buChar char="••"/>
          </a:pPr>
          <a:r>
            <a:rPr lang="en-US" altLang="zh-CN" sz="1600" kern="1200" dirty="0" smtClean="0"/>
            <a:t>Integrate Policy</a:t>
          </a:r>
          <a:endParaRPr lang="zh-CN" altLang="en-US" sz="1600" kern="1200" dirty="0"/>
        </a:p>
        <a:p>
          <a:pPr marL="171450" lvl="1" indent="-171450" algn="l" defTabSz="711200">
            <a:lnSpc>
              <a:spcPct val="150000"/>
            </a:lnSpc>
            <a:spcBef>
              <a:spcPct val="0"/>
            </a:spcBef>
            <a:spcAft>
              <a:spcPct val="15000"/>
            </a:spcAft>
            <a:buChar char="••"/>
          </a:pPr>
          <a:r>
            <a:rPr lang="en-US" altLang="zh-CN" sz="1600" kern="1200" dirty="0" smtClean="0"/>
            <a:t>Start Project Step by Step</a:t>
          </a:r>
          <a:endParaRPr lang="zh-CN" altLang="en-US" sz="1600" kern="1200" dirty="0"/>
        </a:p>
      </dsp:txBody>
      <dsp:txXfrm rot="10800000" flipV="1">
        <a:off x="0" y="2550710"/>
        <a:ext cx="7010400" cy="1119839"/>
      </dsp:txXfrm>
    </dsp:sp>
    <dsp:sp modelId="{9FD2A23A-689D-48A7-A667-43D9A719EC60}">
      <dsp:nvSpPr>
        <dsp:cNvPr id="0" name=""/>
        <dsp:cNvSpPr/>
      </dsp:nvSpPr>
      <dsp:spPr>
        <a:xfrm>
          <a:off x="1822703" y="3693477"/>
          <a:ext cx="5187696" cy="45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lvl="0" algn="l" defTabSz="977900">
            <a:lnSpc>
              <a:spcPct val="90000"/>
            </a:lnSpc>
            <a:spcBef>
              <a:spcPct val="0"/>
            </a:spcBef>
            <a:spcAft>
              <a:spcPct val="35000"/>
            </a:spcAft>
          </a:pPr>
          <a:endParaRPr lang="zh-CN" altLang="en-US" sz="2200" kern="1200" dirty="0"/>
        </a:p>
      </dsp:txBody>
      <dsp:txXfrm>
        <a:off x="1822703" y="3693477"/>
        <a:ext cx="5187696" cy="458565"/>
      </dsp:txXfrm>
    </dsp:sp>
    <dsp:sp modelId="{D8641D81-3958-4E0A-86A7-7C6F0CC626C6}">
      <dsp:nvSpPr>
        <dsp:cNvPr id="0" name=""/>
        <dsp:cNvSpPr/>
      </dsp:nvSpPr>
      <dsp:spPr>
        <a:xfrm>
          <a:off x="0" y="3713585"/>
          <a:ext cx="1822704" cy="458565"/>
        </a:xfrm>
        <a:prstGeom prst="round2SameRect">
          <a:avLst>
            <a:gd name="adj1" fmla="val 16670"/>
            <a:gd name="adj2" fmla="val 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977900">
            <a:lnSpc>
              <a:spcPct val="90000"/>
            </a:lnSpc>
            <a:spcBef>
              <a:spcPct val="0"/>
            </a:spcBef>
            <a:spcAft>
              <a:spcPct val="35000"/>
            </a:spcAft>
          </a:pPr>
          <a:r>
            <a:rPr lang="en-US" altLang="zh-CN" sz="2200" kern="1200" dirty="0" smtClean="0"/>
            <a:t>Q &amp; A</a:t>
          </a:r>
          <a:endParaRPr lang="zh-CN" altLang="en-US" sz="2200" kern="1200" dirty="0"/>
        </a:p>
      </dsp:txBody>
      <dsp:txXfrm>
        <a:off x="0" y="3713585"/>
        <a:ext cx="1822704" cy="458565"/>
      </dsp:txXfrm>
    </dsp:sp>
    <dsp:sp modelId="{C67FC2F9-2A3F-4F2D-B8B5-DC103C4E3DE8}">
      <dsp:nvSpPr>
        <dsp:cNvPr id="0" name=""/>
        <dsp:cNvSpPr/>
      </dsp:nvSpPr>
      <dsp:spPr>
        <a:xfrm>
          <a:off x="0" y="4154252"/>
          <a:ext cx="7010400" cy="495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75" tIns="66675" rIns="66675" bIns="66675" numCol="1" spcCol="1270" anchor="t" anchorCtr="0">
          <a:noAutofit/>
        </a:bodyPr>
        <a:lstStyle/>
        <a:p>
          <a:pPr marL="228600" lvl="1" indent="-228600" algn="l" defTabSz="1200150">
            <a:lnSpc>
              <a:spcPct val="90000"/>
            </a:lnSpc>
            <a:spcBef>
              <a:spcPct val="0"/>
            </a:spcBef>
            <a:spcAft>
              <a:spcPct val="15000"/>
            </a:spcAft>
            <a:buChar char="••"/>
          </a:pPr>
          <a:endParaRPr lang="zh-CN" altLang="en-US" sz="2700" kern="1200" dirty="0"/>
        </a:p>
      </dsp:txBody>
      <dsp:txXfrm>
        <a:off x="0" y="4154252"/>
        <a:ext cx="7010400" cy="49543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6ACA398-6767-4F44-BE7A-B3CF55DD8636}">
      <dsp:nvSpPr>
        <dsp:cNvPr id="0" name=""/>
        <dsp:cNvSpPr/>
      </dsp:nvSpPr>
      <dsp:spPr>
        <a:xfrm>
          <a:off x="1694" y="550613"/>
          <a:ext cx="1378418" cy="34460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err="1" smtClean="0"/>
            <a:t>UIDriver</a:t>
          </a:r>
          <a:endParaRPr lang="zh-CN" altLang="en-US" sz="2000" kern="1200" dirty="0"/>
        </a:p>
      </dsp:txBody>
      <dsp:txXfrm>
        <a:off x="1694" y="550613"/>
        <a:ext cx="1378418" cy="344604"/>
      </dsp:txXfrm>
    </dsp:sp>
    <dsp:sp modelId="{52E2FD91-48F8-4EDE-A8D1-B135C96ED895}">
      <dsp:nvSpPr>
        <dsp:cNvPr id="0" name=""/>
        <dsp:cNvSpPr/>
      </dsp:nvSpPr>
      <dsp:spPr>
        <a:xfrm rot="5400000">
          <a:off x="660751" y="925370"/>
          <a:ext cx="60305" cy="60305"/>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F75DA6-0D05-4850-8BDD-665B53ED3948}">
      <dsp:nvSpPr>
        <dsp:cNvPr id="0" name=""/>
        <dsp:cNvSpPr/>
      </dsp:nvSpPr>
      <dsp:spPr>
        <a:xfrm>
          <a:off x="1694" y="1015829"/>
          <a:ext cx="1378418" cy="344604"/>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err="1" smtClean="0"/>
            <a:t>ControllerStub</a:t>
          </a:r>
          <a:endParaRPr lang="zh-CN" altLang="en-US" sz="1500" kern="1200" dirty="0"/>
        </a:p>
      </dsp:txBody>
      <dsp:txXfrm>
        <a:off x="1694" y="1015829"/>
        <a:ext cx="1378418" cy="344604"/>
      </dsp:txXfrm>
    </dsp:sp>
    <dsp:sp modelId="{B90A5EBC-97F4-42DE-9331-4E194305EAF1}">
      <dsp:nvSpPr>
        <dsp:cNvPr id="0" name=""/>
        <dsp:cNvSpPr/>
      </dsp:nvSpPr>
      <dsp:spPr>
        <a:xfrm>
          <a:off x="1573091" y="550613"/>
          <a:ext cx="1378418" cy="34460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err="1" smtClean="0"/>
            <a:t>UIDirver</a:t>
          </a:r>
          <a:r>
            <a:rPr lang="en-US" altLang="zh-CN" sz="2000" kern="1200" dirty="0" smtClean="0"/>
            <a:t>*</a:t>
          </a:r>
          <a:endParaRPr lang="zh-CN" altLang="en-US" sz="2000" kern="1200" dirty="0"/>
        </a:p>
      </dsp:txBody>
      <dsp:txXfrm>
        <a:off x="1573091" y="550613"/>
        <a:ext cx="1378418" cy="344604"/>
      </dsp:txXfrm>
    </dsp:sp>
    <dsp:sp modelId="{46487902-9E58-414F-95D1-2F7D1A83BD31}">
      <dsp:nvSpPr>
        <dsp:cNvPr id="0" name=""/>
        <dsp:cNvSpPr/>
      </dsp:nvSpPr>
      <dsp:spPr>
        <a:xfrm rot="5400000">
          <a:off x="2232148" y="925370"/>
          <a:ext cx="60305" cy="60305"/>
        </a:xfrm>
        <a:prstGeom prst="rightArrow">
          <a:avLst>
            <a:gd name="adj1" fmla="val 667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35888F-4979-432A-B20E-36AA0A1AC534}">
      <dsp:nvSpPr>
        <dsp:cNvPr id="0" name=""/>
        <dsp:cNvSpPr/>
      </dsp:nvSpPr>
      <dsp:spPr>
        <a:xfrm>
          <a:off x="1573091" y="1015829"/>
          <a:ext cx="1378418" cy="344604"/>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smtClean="0"/>
            <a:t>Controller</a:t>
          </a:r>
          <a:endParaRPr lang="zh-CN" altLang="en-US" sz="1500" kern="1200" dirty="0"/>
        </a:p>
      </dsp:txBody>
      <dsp:txXfrm>
        <a:off x="1573091" y="1015829"/>
        <a:ext cx="1378418" cy="344604"/>
      </dsp:txXfrm>
    </dsp:sp>
    <dsp:sp modelId="{334A08FD-4B1B-47DF-95C1-4F3DDFE13E75}">
      <dsp:nvSpPr>
        <dsp:cNvPr id="0" name=""/>
        <dsp:cNvSpPr/>
      </dsp:nvSpPr>
      <dsp:spPr>
        <a:xfrm rot="5400000">
          <a:off x="2232148" y="1390587"/>
          <a:ext cx="60305" cy="60305"/>
        </a:xfrm>
        <a:prstGeom prst="rightArrow">
          <a:avLst>
            <a:gd name="adj1" fmla="val 667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E51217-2175-413E-94DE-78FFA38EDC2C}">
      <dsp:nvSpPr>
        <dsp:cNvPr id="0" name=""/>
        <dsp:cNvSpPr/>
      </dsp:nvSpPr>
      <dsp:spPr>
        <a:xfrm>
          <a:off x="1573091" y="1481045"/>
          <a:ext cx="1378418" cy="344604"/>
        </a:xfrm>
        <a:prstGeom prst="roundRect">
          <a:avLst>
            <a:gd name="adj" fmla="val 1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err="1" smtClean="0"/>
            <a:t>ScoreDaoStub</a:t>
          </a:r>
          <a:endParaRPr lang="zh-CN" altLang="en-US" sz="1500" kern="1200" dirty="0"/>
        </a:p>
      </dsp:txBody>
      <dsp:txXfrm>
        <a:off x="1573091" y="1481045"/>
        <a:ext cx="1378418" cy="344604"/>
      </dsp:txXfrm>
    </dsp:sp>
    <dsp:sp modelId="{0D391179-397E-4E75-8785-6140CE5FAAF7}">
      <dsp:nvSpPr>
        <dsp:cNvPr id="0" name=""/>
        <dsp:cNvSpPr/>
      </dsp:nvSpPr>
      <dsp:spPr>
        <a:xfrm>
          <a:off x="3144489" y="550613"/>
          <a:ext cx="1378418" cy="34460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err="1" smtClean="0"/>
            <a:t>UIDirver</a:t>
          </a:r>
          <a:r>
            <a:rPr lang="en-US" altLang="zh-CN" sz="2000" kern="1200" dirty="0" smtClean="0"/>
            <a:t>**</a:t>
          </a:r>
          <a:endParaRPr lang="zh-CN" altLang="en-US" sz="2000" kern="1200" dirty="0"/>
        </a:p>
      </dsp:txBody>
      <dsp:txXfrm>
        <a:off x="3144489" y="550613"/>
        <a:ext cx="1378418" cy="344604"/>
      </dsp:txXfrm>
    </dsp:sp>
    <dsp:sp modelId="{11499747-6B6B-4661-8D77-E89C5C64CE8B}">
      <dsp:nvSpPr>
        <dsp:cNvPr id="0" name=""/>
        <dsp:cNvSpPr/>
      </dsp:nvSpPr>
      <dsp:spPr>
        <a:xfrm rot="5400000">
          <a:off x="3803545" y="925370"/>
          <a:ext cx="60305" cy="60305"/>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7CBE23-DD14-4B0E-9743-CB0F532FDF88}">
      <dsp:nvSpPr>
        <dsp:cNvPr id="0" name=""/>
        <dsp:cNvSpPr/>
      </dsp:nvSpPr>
      <dsp:spPr>
        <a:xfrm>
          <a:off x="3144489" y="1015829"/>
          <a:ext cx="1378418" cy="344604"/>
        </a:xfrm>
        <a:prstGeom prst="roundRect">
          <a:avLst>
            <a:gd name="adj" fmla="val 1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smtClean="0"/>
            <a:t>Controller*</a:t>
          </a:r>
          <a:endParaRPr lang="zh-CN" altLang="en-US" sz="1500" kern="1200" dirty="0"/>
        </a:p>
      </dsp:txBody>
      <dsp:txXfrm>
        <a:off x="3144489" y="1015829"/>
        <a:ext cx="1378418" cy="344604"/>
      </dsp:txXfrm>
    </dsp:sp>
    <dsp:sp modelId="{5358F629-7916-438D-AF60-C42604CC4725}">
      <dsp:nvSpPr>
        <dsp:cNvPr id="0" name=""/>
        <dsp:cNvSpPr/>
      </dsp:nvSpPr>
      <dsp:spPr>
        <a:xfrm rot="5400000">
          <a:off x="3803545" y="1390587"/>
          <a:ext cx="60305" cy="60305"/>
        </a:xfrm>
        <a:prstGeom prst="rightArrow">
          <a:avLst>
            <a:gd name="adj1" fmla="val 667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776F32-58F2-4477-8474-AD86E688BDDD}">
      <dsp:nvSpPr>
        <dsp:cNvPr id="0" name=""/>
        <dsp:cNvSpPr/>
      </dsp:nvSpPr>
      <dsp:spPr>
        <a:xfrm>
          <a:off x="3144489" y="1481045"/>
          <a:ext cx="1378418" cy="344604"/>
        </a:xfrm>
        <a:prstGeom prst="roundRect">
          <a:avLst>
            <a:gd name="adj" fmla="val 1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err="1" smtClean="0"/>
            <a:t>ScoreDao</a:t>
          </a:r>
          <a:endParaRPr lang="zh-CN" altLang="en-US" sz="1500" kern="1200" dirty="0"/>
        </a:p>
      </dsp:txBody>
      <dsp:txXfrm>
        <a:off x="3144489" y="1481045"/>
        <a:ext cx="1378418" cy="344604"/>
      </dsp:txXfrm>
    </dsp:sp>
    <dsp:sp modelId="{9828D7D5-71E1-4564-A8A1-1B0691511704}">
      <dsp:nvSpPr>
        <dsp:cNvPr id="0" name=""/>
        <dsp:cNvSpPr/>
      </dsp:nvSpPr>
      <dsp:spPr>
        <a:xfrm>
          <a:off x="4715886" y="550613"/>
          <a:ext cx="1378418" cy="34460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smtClean="0"/>
            <a:t>UI</a:t>
          </a:r>
          <a:endParaRPr lang="zh-CN" altLang="en-US" sz="2000" kern="1200" dirty="0"/>
        </a:p>
      </dsp:txBody>
      <dsp:txXfrm>
        <a:off x="4715886" y="550613"/>
        <a:ext cx="1378418" cy="344604"/>
      </dsp:txXfrm>
    </dsp:sp>
    <dsp:sp modelId="{1C4C80A8-6BB6-4FD5-83D1-8BE3E2C95247}">
      <dsp:nvSpPr>
        <dsp:cNvPr id="0" name=""/>
        <dsp:cNvSpPr/>
      </dsp:nvSpPr>
      <dsp:spPr>
        <a:xfrm rot="5400000">
          <a:off x="5374943" y="925370"/>
          <a:ext cx="60305" cy="60305"/>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66E51C-A7A1-437D-9A86-2B316EE1F9A6}">
      <dsp:nvSpPr>
        <dsp:cNvPr id="0" name=""/>
        <dsp:cNvSpPr/>
      </dsp:nvSpPr>
      <dsp:spPr>
        <a:xfrm>
          <a:off x="4715886" y="1015829"/>
          <a:ext cx="1378418" cy="344604"/>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smtClean="0"/>
            <a:t>Controller*</a:t>
          </a:r>
          <a:endParaRPr lang="zh-CN" altLang="en-US" sz="1500" kern="1200" dirty="0"/>
        </a:p>
      </dsp:txBody>
      <dsp:txXfrm>
        <a:off x="4715886" y="1015829"/>
        <a:ext cx="1378418" cy="344604"/>
      </dsp:txXfrm>
    </dsp:sp>
    <dsp:sp modelId="{CB93639B-800D-4514-A083-58C1469D9CD8}">
      <dsp:nvSpPr>
        <dsp:cNvPr id="0" name=""/>
        <dsp:cNvSpPr/>
      </dsp:nvSpPr>
      <dsp:spPr>
        <a:xfrm rot="5400000">
          <a:off x="5374943" y="1390587"/>
          <a:ext cx="60305" cy="60305"/>
        </a:xfrm>
        <a:prstGeom prst="rightArrow">
          <a:avLst>
            <a:gd name="adj1" fmla="val 667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6264F1-C389-4086-9D0C-6D5F15F4FDEF}">
      <dsp:nvSpPr>
        <dsp:cNvPr id="0" name=""/>
        <dsp:cNvSpPr/>
      </dsp:nvSpPr>
      <dsp:spPr>
        <a:xfrm>
          <a:off x="4715886" y="1481045"/>
          <a:ext cx="1378418" cy="344604"/>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altLang="zh-CN" sz="1500" kern="1200" dirty="0" err="1" smtClean="0"/>
            <a:t>ScoreDao</a:t>
          </a:r>
          <a:endParaRPr lang="zh-CN" altLang="en-US" sz="1500" kern="1200" dirty="0"/>
        </a:p>
      </dsp:txBody>
      <dsp:txXfrm>
        <a:off x="4715886" y="1481045"/>
        <a:ext cx="1378418" cy="344604"/>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558D12-8FD1-42D5-A5F0-7B4BF933CE9F}" type="datetimeFigureOut">
              <a:rPr lang="zh-CN" altLang="en-US" smtClean="0"/>
              <a:pPr/>
              <a:t>2013/11/7</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DDCA3A-68EE-455D-B305-835FF9C9D697}" type="slidenum">
              <a:rPr lang="zh-CN" altLang="en-US" smtClean="0"/>
              <a:pPr/>
              <a:t>‹#›</a:t>
            </a:fld>
            <a:endParaRPr lang="zh-CN" altLang="en-US"/>
          </a:p>
        </p:txBody>
      </p:sp>
    </p:spTree>
    <p:extLst>
      <p:ext uri="{BB962C8B-B14F-4D97-AF65-F5344CB8AC3E}">
        <p14:creationId xmlns:p14="http://schemas.microsoft.com/office/powerpoint/2010/main" xmlns="" val="642783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www.sonatype.com/books/mvnref-book/reference/android-dev.html" TargetMode="External"/><Relationship Id="rId3" Type="http://schemas.openxmlformats.org/officeDocument/2006/relationships/hyperlink" Target="http://www.sonatype.com/books/mvnref-book/reference/assemblies.html" TargetMode="External"/><Relationship Id="rId7" Type="http://schemas.openxmlformats.org/officeDocument/2006/relationships/hyperlink" Target="http://www.sonatype.com/books/mvnref-book/reference/flex-dev.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www.sonatype.com/books/mvnref-book/reference/writing-plugins.html" TargetMode="External"/><Relationship Id="rId5" Type="http://schemas.openxmlformats.org/officeDocument/2006/relationships/hyperlink" Target="http://www.sonatype.com/books/mvnref-book/reference/site-generation.html" TargetMode="External"/><Relationship Id="rId4" Type="http://schemas.openxmlformats.org/officeDocument/2006/relationships/hyperlink" Target="http://www.sonatype.com/books/mvnref-book/reference/resource-filtering.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1</a:t>
            </a:fld>
            <a:endParaRPr lang="zh-CN" altLang="en-US"/>
          </a:p>
        </p:txBody>
      </p:sp>
    </p:spTree>
    <p:extLst>
      <p:ext uri="{BB962C8B-B14F-4D97-AF65-F5344CB8AC3E}">
        <p14:creationId xmlns:p14="http://schemas.microsoft.com/office/powerpoint/2010/main" xmlns="" val="726865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目标</a:t>
            </a:r>
            <a:r>
              <a:rPr lang="en-US" altLang="zh-CN" sz="1200" b="0" i="0" u="none" strike="noStrike" kern="1200" baseline="0" dirty="0" err="1" smtClean="0">
                <a:solidFill>
                  <a:schemeClr val="tx1"/>
                </a:solidFill>
                <a:latin typeface="+mn-lt"/>
                <a:ea typeface="+mn-ea"/>
                <a:cs typeface="+mn-cs"/>
              </a:rPr>
              <a:t>clean:clean</a:t>
            </a:r>
            <a:r>
              <a:rPr lang="zh-CN" altLang="en-US" sz="1200" b="0" i="0" u="none" strike="noStrike" kern="1200" baseline="0" dirty="0" smtClean="0">
                <a:solidFill>
                  <a:schemeClr val="tx1"/>
                </a:solidFill>
                <a:latin typeface="+mn-lt"/>
                <a:ea typeface="+mn-ea"/>
                <a:cs typeface="+mn-cs"/>
              </a:rPr>
              <a:t>通过删除构建目录删除整个构建的输出。</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14</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 profile can override an element shown with ellipses. A profile can override the final name of a project’s artifact in a profile, the dependencies, and the behavior of a project’s build via plugin configuration. A profile can also override the configuration of distribution settings depending on the profile</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15</a:t>
            </a:fld>
            <a:endParaRPr lang="zh-CN" altLang="en-US"/>
          </a:p>
        </p:txBody>
      </p:sp>
    </p:spTree>
    <p:extLst>
      <p:ext uri="{BB962C8B-B14F-4D97-AF65-F5344CB8AC3E}">
        <p14:creationId xmlns:p14="http://schemas.microsoft.com/office/powerpoint/2010/main" xmlns="" val="1237795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与</a:t>
            </a:r>
            <a:r>
              <a:rPr lang="en-US" altLang="zh-CN" dirty="0" smtClean="0"/>
              <a:t>Java</a:t>
            </a:r>
            <a:r>
              <a:rPr lang="zh-CN" altLang="en-US" dirty="0" smtClean="0"/>
              <a:t>代码解耦</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16</a:t>
            </a:fld>
            <a:endParaRPr lang="zh-CN" altLang="en-US"/>
          </a:p>
        </p:txBody>
      </p:sp>
    </p:spTree>
    <p:extLst>
      <p:ext uri="{BB962C8B-B14F-4D97-AF65-F5344CB8AC3E}">
        <p14:creationId xmlns:p14="http://schemas.microsoft.com/office/powerpoint/2010/main" xmlns="" val="3140060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与</a:t>
            </a:r>
            <a:r>
              <a:rPr lang="en-US" altLang="zh-CN" dirty="0" smtClean="0"/>
              <a:t>Java</a:t>
            </a:r>
            <a:r>
              <a:rPr lang="zh-CN" altLang="en-US" dirty="0" smtClean="0"/>
              <a:t>代码解耦</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17</a:t>
            </a:fld>
            <a:endParaRPr lang="zh-CN" altLang="en-US"/>
          </a:p>
        </p:txBody>
      </p:sp>
    </p:spTree>
    <p:extLst>
      <p:ext uri="{BB962C8B-B14F-4D97-AF65-F5344CB8AC3E}">
        <p14:creationId xmlns:p14="http://schemas.microsoft.com/office/powerpoint/2010/main" xmlns="" val="3140060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与</a:t>
            </a:r>
            <a:r>
              <a:rPr lang="en-US" altLang="zh-CN" dirty="0" smtClean="0"/>
              <a:t>Java</a:t>
            </a:r>
            <a:r>
              <a:rPr lang="zh-CN" altLang="en-US" dirty="0" smtClean="0"/>
              <a:t>代码解耦</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18</a:t>
            </a:fld>
            <a:endParaRPr lang="zh-CN" altLang="en-US"/>
          </a:p>
        </p:txBody>
      </p:sp>
    </p:spTree>
    <p:extLst>
      <p:ext uri="{BB962C8B-B14F-4D97-AF65-F5344CB8AC3E}">
        <p14:creationId xmlns:p14="http://schemas.microsoft.com/office/powerpoint/2010/main" xmlns="" val="3140060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与</a:t>
            </a:r>
            <a:r>
              <a:rPr lang="en-US" altLang="zh-CN" dirty="0" smtClean="0"/>
              <a:t>Java</a:t>
            </a:r>
            <a:r>
              <a:rPr lang="zh-CN" altLang="en-US" dirty="0" smtClean="0"/>
              <a:t>代码解耦</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19</a:t>
            </a:fld>
            <a:endParaRPr lang="zh-CN" altLang="en-US"/>
          </a:p>
        </p:txBody>
      </p:sp>
    </p:spTree>
    <p:extLst>
      <p:ext uri="{BB962C8B-B14F-4D97-AF65-F5344CB8AC3E}">
        <p14:creationId xmlns:p14="http://schemas.microsoft.com/office/powerpoint/2010/main" xmlns="" val="3140060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与</a:t>
            </a:r>
            <a:r>
              <a:rPr lang="en-US" altLang="zh-CN" dirty="0" smtClean="0"/>
              <a:t>Java</a:t>
            </a:r>
            <a:r>
              <a:rPr lang="zh-CN" altLang="en-US" dirty="0" smtClean="0"/>
              <a:t>代码解耦</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20</a:t>
            </a:fld>
            <a:endParaRPr lang="zh-CN" altLang="en-US"/>
          </a:p>
        </p:txBody>
      </p:sp>
    </p:spTree>
    <p:extLst>
      <p:ext uri="{BB962C8B-B14F-4D97-AF65-F5344CB8AC3E}">
        <p14:creationId xmlns:p14="http://schemas.microsoft.com/office/powerpoint/2010/main" xmlns="" val="3140060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与</a:t>
            </a:r>
            <a:r>
              <a:rPr lang="en-US" altLang="zh-CN" dirty="0" smtClean="0"/>
              <a:t>Java</a:t>
            </a:r>
            <a:r>
              <a:rPr lang="zh-CN" altLang="en-US" dirty="0" smtClean="0"/>
              <a:t>代码解耦</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21</a:t>
            </a:fld>
            <a:endParaRPr lang="zh-CN" altLang="en-US"/>
          </a:p>
        </p:txBody>
      </p:sp>
    </p:spTree>
    <p:extLst>
      <p:ext uri="{BB962C8B-B14F-4D97-AF65-F5344CB8AC3E}">
        <p14:creationId xmlns:p14="http://schemas.microsoft.com/office/powerpoint/2010/main" xmlns="" val="3140060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与</a:t>
            </a:r>
            <a:r>
              <a:rPr lang="en-US" altLang="zh-CN" dirty="0" smtClean="0"/>
              <a:t>Java</a:t>
            </a:r>
            <a:r>
              <a:rPr lang="zh-CN" altLang="en-US" dirty="0" smtClean="0"/>
              <a:t>代码解耦</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22</a:t>
            </a:fld>
            <a:endParaRPr lang="zh-CN" altLang="en-US"/>
          </a:p>
        </p:txBody>
      </p:sp>
    </p:spTree>
    <p:extLst>
      <p:ext uri="{BB962C8B-B14F-4D97-AF65-F5344CB8AC3E}">
        <p14:creationId xmlns:p14="http://schemas.microsoft.com/office/powerpoint/2010/main" xmlns="" val="3140060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与</a:t>
            </a:r>
            <a:r>
              <a:rPr lang="en-US" altLang="zh-CN" dirty="0" smtClean="0"/>
              <a:t>Java</a:t>
            </a:r>
            <a:r>
              <a:rPr lang="zh-CN" altLang="en-US" dirty="0" smtClean="0"/>
              <a:t>代码解耦</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23</a:t>
            </a:fld>
            <a:endParaRPr lang="zh-CN" altLang="en-US"/>
          </a:p>
        </p:txBody>
      </p:sp>
    </p:spTree>
    <p:extLst>
      <p:ext uri="{BB962C8B-B14F-4D97-AF65-F5344CB8AC3E}">
        <p14:creationId xmlns:p14="http://schemas.microsoft.com/office/powerpoint/2010/main" xmlns="" val="3140060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Maven</a:t>
            </a:r>
            <a:r>
              <a:rPr lang="zh-CN" altLang="en-US" sz="1200" b="0" i="0" u="none" strike="noStrike" kern="1200" baseline="0" dirty="0" smtClean="0">
                <a:solidFill>
                  <a:schemeClr val="tx1"/>
                </a:solidFill>
                <a:latin typeface="+mn-lt"/>
                <a:ea typeface="+mn-ea"/>
                <a:cs typeface="+mn-cs"/>
              </a:rPr>
              <a:t>是一个项目管理工具，它包含了</a:t>
            </a:r>
            <a:r>
              <a:rPr lang="en-US" altLang="zh-CN" sz="1200" b="0" i="0" u="none" strike="noStrike" kern="1200" baseline="0" dirty="0" smtClean="0">
                <a:solidFill>
                  <a:schemeClr val="tx1"/>
                </a:solidFill>
                <a:latin typeface="+mn-lt"/>
                <a:ea typeface="+mn-ea"/>
                <a:cs typeface="+mn-cs"/>
              </a:rPr>
              <a:t>:</a:t>
            </a:r>
          </a:p>
          <a:p>
            <a:r>
              <a:rPr lang="zh-CN" altLang="en-US" sz="1200" b="0" i="0" u="none" strike="noStrike" kern="1200" baseline="0" dirty="0" smtClean="0">
                <a:solidFill>
                  <a:schemeClr val="tx1"/>
                </a:solidFill>
                <a:latin typeface="+mn-lt"/>
                <a:ea typeface="+mn-ea"/>
                <a:cs typeface="+mn-cs"/>
              </a:rPr>
              <a:t>一个项目对象模型 </a:t>
            </a:r>
            <a:r>
              <a:rPr lang="en-US" altLang="zh-CN" sz="1200" b="0" i="0" u="none" strike="noStrike" kern="1200" baseline="0" dirty="0" smtClean="0">
                <a:solidFill>
                  <a:schemeClr val="tx1"/>
                </a:solidFill>
                <a:latin typeface="+mn-lt"/>
                <a:ea typeface="+mn-ea"/>
                <a:cs typeface="+mn-cs"/>
              </a:rPr>
              <a:t>(Project Object Model)</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一组标准集合，</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一个项目生命周期</a:t>
            </a:r>
            <a:r>
              <a:rPr lang="en-US" altLang="zh-CN" sz="1200" b="0" i="0" u="none" strike="noStrike" kern="1200" baseline="0" dirty="0" smtClean="0">
                <a:solidFill>
                  <a:schemeClr val="tx1"/>
                </a:solidFill>
                <a:latin typeface="+mn-lt"/>
                <a:ea typeface="+mn-ea"/>
                <a:cs typeface="+mn-cs"/>
              </a:rPr>
              <a:t>(Project Lifecycle)</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一个依赖管理系统</a:t>
            </a:r>
            <a:r>
              <a:rPr lang="en-US" altLang="zh-CN" sz="1200" b="0" i="0" u="none" strike="noStrike" kern="1200" baseline="0" dirty="0" smtClean="0">
                <a:solidFill>
                  <a:schemeClr val="tx1"/>
                </a:solidFill>
                <a:latin typeface="+mn-lt"/>
                <a:ea typeface="+mn-ea"/>
                <a:cs typeface="+mn-cs"/>
              </a:rPr>
              <a:t>(Dependency Management System)</a:t>
            </a:r>
            <a:r>
              <a:rPr lang="zh-CN" altLang="en-US" sz="1200" b="0" i="0" u="none" strike="noStrike" kern="1200" baseline="0" dirty="0" smtClean="0">
                <a:solidFill>
                  <a:schemeClr val="tx1"/>
                </a:solidFill>
                <a:latin typeface="+mn-lt"/>
                <a:ea typeface="+mn-ea"/>
                <a:cs typeface="+mn-cs"/>
              </a:rPr>
              <a:t>，</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和用来运行定义在生命周期阶段</a:t>
            </a:r>
            <a:r>
              <a:rPr lang="en-US" altLang="zh-CN" sz="1200" b="0" i="0" u="none" strike="noStrike" kern="1200" baseline="0" dirty="0" smtClean="0">
                <a:solidFill>
                  <a:schemeClr val="tx1"/>
                </a:solidFill>
                <a:latin typeface="+mn-lt"/>
                <a:ea typeface="+mn-ea"/>
                <a:cs typeface="+mn-cs"/>
              </a:rPr>
              <a:t>(phase)</a:t>
            </a:r>
            <a:r>
              <a:rPr lang="zh-CN" altLang="en-US" sz="1200" b="0" i="0" u="none" strike="noStrike" kern="1200" baseline="0" dirty="0" smtClean="0">
                <a:solidFill>
                  <a:schemeClr val="tx1"/>
                </a:solidFill>
                <a:latin typeface="+mn-lt"/>
                <a:ea typeface="+mn-ea"/>
                <a:cs typeface="+mn-cs"/>
              </a:rPr>
              <a:t>中插件</a:t>
            </a:r>
            <a:r>
              <a:rPr lang="en-US" altLang="zh-CN" sz="1200" b="0" i="0" u="none" strike="noStrike" kern="1200" baseline="0" dirty="0" smtClean="0">
                <a:solidFill>
                  <a:schemeClr val="tx1"/>
                </a:solidFill>
                <a:latin typeface="+mn-lt"/>
                <a:ea typeface="+mn-ea"/>
                <a:cs typeface="+mn-cs"/>
              </a:rPr>
              <a:t>(plugin)</a:t>
            </a:r>
            <a:r>
              <a:rPr lang="zh-CN" altLang="en-US" sz="1200" b="0" i="0" u="none" strike="noStrike" kern="1200" baseline="0" dirty="0" smtClean="0">
                <a:solidFill>
                  <a:schemeClr val="tx1"/>
                </a:solidFill>
                <a:latin typeface="+mn-lt"/>
                <a:ea typeface="+mn-ea"/>
                <a:cs typeface="+mn-cs"/>
              </a:rPr>
              <a:t>目标</a:t>
            </a:r>
            <a:r>
              <a:rPr lang="en-US" altLang="zh-CN" sz="1200" b="0" i="0" u="none" strike="noStrike" kern="1200" baseline="0" dirty="0" smtClean="0">
                <a:solidFill>
                  <a:schemeClr val="tx1"/>
                </a:solidFill>
                <a:latin typeface="+mn-lt"/>
                <a:ea typeface="+mn-ea"/>
                <a:cs typeface="+mn-cs"/>
              </a:rPr>
              <a:t>(goal)</a:t>
            </a:r>
            <a:r>
              <a:rPr lang="zh-CN" altLang="en-US" sz="1200" b="0" i="0" u="none" strike="noStrike" kern="1200" baseline="0" dirty="0" smtClean="0">
                <a:solidFill>
                  <a:schemeClr val="tx1"/>
                </a:solidFill>
                <a:latin typeface="+mn-lt"/>
                <a:ea typeface="+mn-ea"/>
                <a:cs typeface="+mn-cs"/>
              </a:rPr>
              <a:t>的逻辑。</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5</a:t>
            </a:fld>
            <a:endParaRPr lang="zh-CN" altLang="en-US"/>
          </a:p>
        </p:txBody>
      </p:sp>
    </p:spTree>
    <p:extLst>
      <p:ext uri="{BB962C8B-B14F-4D97-AF65-F5344CB8AC3E}">
        <p14:creationId xmlns:p14="http://schemas.microsoft.com/office/powerpoint/2010/main" xmlns="" val="3191245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与</a:t>
            </a:r>
            <a:r>
              <a:rPr lang="en-US" altLang="zh-CN" dirty="0" smtClean="0"/>
              <a:t>Java</a:t>
            </a:r>
            <a:r>
              <a:rPr lang="zh-CN" altLang="en-US" dirty="0" smtClean="0"/>
              <a:t>代码解耦</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24</a:t>
            </a:fld>
            <a:endParaRPr lang="zh-CN" altLang="en-US"/>
          </a:p>
        </p:txBody>
      </p:sp>
    </p:spTree>
    <p:extLst>
      <p:ext uri="{BB962C8B-B14F-4D97-AF65-F5344CB8AC3E}">
        <p14:creationId xmlns:p14="http://schemas.microsoft.com/office/powerpoint/2010/main" xmlns="" val="3140060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与</a:t>
            </a:r>
            <a:r>
              <a:rPr lang="en-US" altLang="zh-CN" dirty="0" smtClean="0"/>
              <a:t>Java</a:t>
            </a:r>
            <a:r>
              <a:rPr lang="zh-CN" altLang="en-US" dirty="0" smtClean="0"/>
              <a:t>代码解耦</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25</a:t>
            </a:fld>
            <a:endParaRPr lang="zh-CN" altLang="en-US"/>
          </a:p>
        </p:txBody>
      </p:sp>
    </p:spTree>
    <p:extLst>
      <p:ext uri="{BB962C8B-B14F-4D97-AF65-F5344CB8AC3E}">
        <p14:creationId xmlns:p14="http://schemas.microsoft.com/office/powerpoint/2010/main" xmlns="" val="3140060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hlinkClick r:id="rId3" action="ppaction://hlinkfile"/>
              </a:rPr>
              <a:t>Maven Assemblies</a:t>
            </a:r>
            <a:endParaRPr lang="en-US" altLang="zh-CN" dirty="0" smtClean="0"/>
          </a:p>
          <a:p>
            <a:r>
              <a:rPr lang="en-US" altLang="zh-CN" dirty="0" smtClean="0">
                <a:hlinkClick r:id="rId4" action="ppaction://hlinkfile"/>
              </a:rPr>
              <a:t>Properties and Resource Filtering</a:t>
            </a:r>
            <a:r>
              <a:rPr lang="en-US" altLang="zh-CN" dirty="0" smtClean="0"/>
              <a:t> </a:t>
            </a:r>
          </a:p>
          <a:p>
            <a:r>
              <a:rPr lang="en-US" altLang="zh-CN" dirty="0" smtClean="0">
                <a:hlinkClick r:id="rId5" action="ppaction://hlinkfile"/>
              </a:rPr>
              <a:t>Site Generation</a:t>
            </a:r>
            <a:r>
              <a:rPr lang="en-US" altLang="zh-CN" dirty="0" smtClean="0"/>
              <a:t> </a:t>
            </a:r>
          </a:p>
          <a:p>
            <a:r>
              <a:rPr lang="en-US" altLang="zh-CN" dirty="0" smtClean="0">
                <a:hlinkClick r:id="rId6" action="ppaction://hlinkfile"/>
              </a:rPr>
              <a:t>Writing Plugins</a:t>
            </a:r>
            <a:r>
              <a:rPr lang="en-US" altLang="zh-CN" dirty="0" smtClean="0"/>
              <a:t> </a:t>
            </a:r>
          </a:p>
          <a:p>
            <a:r>
              <a:rPr lang="en-US" altLang="zh-CN" dirty="0" smtClean="0">
                <a:hlinkClick r:id="rId7" action="ppaction://hlinkfile"/>
              </a:rPr>
              <a:t>Developing with </a:t>
            </a:r>
            <a:r>
              <a:rPr lang="en-US" altLang="zh-CN" dirty="0" err="1" smtClean="0">
                <a:hlinkClick r:id="rId7" action="ppaction://hlinkfile"/>
              </a:rPr>
              <a:t>Flexmojos</a:t>
            </a:r>
            <a:r>
              <a:rPr lang="en-US" altLang="zh-CN" dirty="0" smtClean="0"/>
              <a:t> </a:t>
            </a:r>
          </a:p>
          <a:p>
            <a:r>
              <a:rPr lang="en-US" altLang="zh-CN" dirty="0" smtClean="0">
                <a:hlinkClick r:id="rId8" action="ppaction://hlinkfile"/>
              </a:rPr>
              <a:t>Android Application Development with Maven</a:t>
            </a:r>
            <a:r>
              <a:rPr lang="en-US" altLang="zh-CN" dirty="0" smtClean="0"/>
              <a:t> </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26</a:t>
            </a:fld>
            <a:endParaRPr lang="zh-CN" altLang="en-US"/>
          </a:p>
        </p:txBody>
      </p:sp>
    </p:spTree>
    <p:extLst>
      <p:ext uri="{BB962C8B-B14F-4D97-AF65-F5344CB8AC3E}">
        <p14:creationId xmlns:p14="http://schemas.microsoft.com/office/powerpoint/2010/main" xmlns="" val="3191245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33</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34</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35</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36</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37</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38</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41</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 </a:t>
            </a:r>
            <a:r>
              <a:rPr lang="zh-CN" altLang="en-US" dirty="0" smtClean="0"/>
              <a:t>屏蔽构建底层的细节</a:t>
            </a:r>
            <a:endParaRPr lang="en-US" altLang="zh-CN" dirty="0" smtClean="0"/>
          </a:p>
          <a:p>
            <a:r>
              <a:rPr lang="en-US" altLang="zh-CN" dirty="0" smtClean="0"/>
              <a:t>2</a:t>
            </a:r>
            <a:r>
              <a:rPr lang="en-US" altLang="zh-CN" baseline="0" dirty="0" smtClean="0"/>
              <a:t> </a:t>
            </a:r>
            <a:r>
              <a:rPr lang="zh-CN" altLang="en-US" baseline="0" dirty="0" smtClean="0"/>
              <a:t>使用</a:t>
            </a:r>
            <a:r>
              <a:rPr lang="en-US" altLang="zh-CN" baseline="0" dirty="0" smtClean="0"/>
              <a:t>POM</a:t>
            </a:r>
            <a:r>
              <a:rPr lang="zh-CN" altLang="en-US" baseline="0" dirty="0" smtClean="0"/>
              <a:t>和一系列</a:t>
            </a:r>
            <a:r>
              <a:rPr lang="en-US" altLang="zh-CN" baseline="0" dirty="0" smtClean="0"/>
              <a:t>maven </a:t>
            </a:r>
            <a:r>
              <a:rPr lang="zh-CN" altLang="en-US" baseline="0" dirty="0" smtClean="0"/>
              <a:t>工程共享的插件这样统一的构建系统</a:t>
            </a:r>
            <a:endParaRPr lang="en-US" altLang="zh-CN" baseline="0" dirty="0" smtClean="0"/>
          </a:p>
          <a:p>
            <a:r>
              <a:rPr lang="en-US" altLang="zh-CN" baseline="0" dirty="0" smtClean="0"/>
              <a:t>3 </a:t>
            </a:r>
            <a:r>
              <a:rPr lang="zh-CN" altLang="en-US" baseline="0" dirty="0" smtClean="0"/>
              <a:t>可以在</a:t>
            </a:r>
            <a:r>
              <a:rPr lang="en-US" altLang="zh-CN" baseline="0" dirty="0" smtClean="0"/>
              <a:t>POM</a:t>
            </a:r>
            <a:r>
              <a:rPr lang="zh-CN" altLang="en-US" baseline="0" dirty="0" smtClean="0"/>
              <a:t>或者项目资源中提供足够的信息：</a:t>
            </a:r>
            <a:endParaRPr lang="en-US" altLang="zh-CN" baseline="0" dirty="0" smtClean="0"/>
          </a:p>
          <a:p>
            <a:r>
              <a:rPr lang="en-US" altLang="zh-CN" baseline="0" dirty="0" smtClean="0"/>
              <a:t>   </a:t>
            </a:r>
            <a:r>
              <a:rPr lang="en-US" altLang="zh-CN" sz="1200" kern="1200" dirty="0" smtClean="0">
                <a:solidFill>
                  <a:schemeClr val="tx1"/>
                </a:solidFill>
                <a:effectLst/>
                <a:latin typeface="+mn-lt"/>
                <a:ea typeface="+mn-ea"/>
                <a:cs typeface="+mn-cs"/>
              </a:rPr>
              <a:t>Change log document created directly from source control</a:t>
            </a:r>
          </a:p>
          <a:p>
            <a:r>
              <a:rPr lang="en-US" altLang="zh-CN" sz="1200" kern="1200" dirty="0" smtClean="0">
                <a:solidFill>
                  <a:schemeClr val="tx1"/>
                </a:solidFill>
                <a:effectLst/>
                <a:latin typeface="+mn-lt"/>
                <a:ea typeface="+mn-ea"/>
                <a:cs typeface="+mn-cs"/>
              </a:rPr>
              <a:t>   Cross referenced sources</a:t>
            </a:r>
          </a:p>
          <a:p>
            <a:r>
              <a:rPr lang="en-US" altLang="zh-CN" sz="1200" kern="1200" dirty="0" smtClean="0">
                <a:solidFill>
                  <a:schemeClr val="tx1"/>
                </a:solidFill>
                <a:effectLst/>
                <a:latin typeface="+mn-lt"/>
                <a:ea typeface="+mn-ea"/>
                <a:cs typeface="+mn-cs"/>
              </a:rPr>
              <a:t>   Mailing lists</a:t>
            </a:r>
          </a:p>
          <a:p>
            <a:r>
              <a:rPr lang="en-US" altLang="zh-CN" sz="1200" kern="1200" dirty="0" smtClean="0">
                <a:solidFill>
                  <a:schemeClr val="tx1"/>
                </a:solidFill>
                <a:effectLst/>
                <a:latin typeface="+mn-lt"/>
                <a:ea typeface="+mn-ea"/>
                <a:cs typeface="+mn-cs"/>
              </a:rPr>
              <a:t>   Dependency list</a:t>
            </a:r>
          </a:p>
          <a:p>
            <a:r>
              <a:rPr lang="en-US" altLang="zh-CN" sz="1200" kern="1200" dirty="0" smtClean="0">
                <a:solidFill>
                  <a:schemeClr val="tx1"/>
                </a:solidFill>
                <a:effectLst/>
                <a:latin typeface="+mn-lt"/>
                <a:ea typeface="+mn-ea"/>
                <a:cs typeface="+mn-cs"/>
              </a:rPr>
              <a:t>   Unit test reports including coverage</a:t>
            </a:r>
          </a:p>
          <a:p>
            <a:r>
              <a:rPr lang="en-US" altLang="zh-CN" dirty="0" smtClean="0"/>
              <a:t>4</a:t>
            </a:r>
            <a:r>
              <a:rPr lang="en-US" altLang="zh-CN" baseline="0" dirty="0" smtClean="0"/>
              <a:t>  </a:t>
            </a:r>
            <a:r>
              <a:rPr lang="zh-CN" altLang="en-US" baseline="0" dirty="0" smtClean="0"/>
              <a:t>譬如对测试的指导</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6</a:t>
            </a:fld>
            <a:endParaRPr lang="zh-CN" altLang="en-US"/>
          </a:p>
        </p:txBody>
      </p:sp>
    </p:spTree>
    <p:extLst>
      <p:ext uri="{BB962C8B-B14F-4D97-AF65-F5344CB8AC3E}">
        <p14:creationId xmlns:p14="http://schemas.microsoft.com/office/powerpoint/2010/main" xmlns="" val="1292678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52</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55</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56</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57</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约定优于配置</a:t>
            </a:r>
            <a:endParaRPr lang="en-US" altLang="zh-CN" dirty="0" smtClean="0"/>
          </a:p>
          <a:p>
            <a:r>
              <a:rPr lang="en-US" altLang="zh-CN" dirty="0" smtClean="0"/>
              <a:t>Ruby on Rails</a:t>
            </a:r>
          </a:p>
          <a:p>
            <a:r>
              <a:rPr lang="en-US" altLang="zh-CN" dirty="0" smtClean="0"/>
              <a:t>EJB3</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7</a:t>
            </a:fld>
            <a:endParaRPr lang="zh-CN" altLang="en-US"/>
          </a:p>
        </p:txBody>
      </p:sp>
    </p:spTree>
    <p:extLst>
      <p:ext uri="{BB962C8B-B14F-4D97-AF65-F5344CB8AC3E}">
        <p14:creationId xmlns:p14="http://schemas.microsoft.com/office/powerpoint/2010/main" xmlns="" val="1427181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Maven</a:t>
            </a:r>
            <a:r>
              <a:rPr lang="zh-CN" altLang="en-US" sz="1200" b="0" i="0" u="none" strike="noStrike" kern="1200" baseline="0" dirty="0" smtClean="0">
                <a:solidFill>
                  <a:schemeClr val="tx1"/>
                </a:solidFill>
                <a:latin typeface="+mn-lt"/>
                <a:ea typeface="+mn-ea"/>
                <a:cs typeface="+mn-cs"/>
              </a:rPr>
              <a:t>并不是完全根据你构建系统的机制来定义的，它不是为你构建的不同任务编写脚本，它提倡一组标注，一个一般的接口，一个生命周期，一个标准的仓库格式，一个标准的目录布局，等等。</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8</a:t>
            </a:fld>
            <a:endParaRPr lang="zh-CN" altLang="en-US"/>
          </a:p>
        </p:txBody>
      </p:sp>
    </p:spTree>
    <p:extLst>
      <p:ext uri="{BB962C8B-B14F-4D97-AF65-F5344CB8AC3E}">
        <p14:creationId xmlns:p14="http://schemas.microsoft.com/office/powerpoint/2010/main" xmlns="" val="3026168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Maven has conventions</a:t>
            </a:r>
          </a:p>
          <a:p>
            <a:r>
              <a:rPr lang="en-US" altLang="zh-CN" dirty="0" smtClean="0"/>
              <a:t>Maven is declarative</a:t>
            </a:r>
          </a:p>
          <a:p>
            <a:r>
              <a:rPr lang="en-US" altLang="zh-CN" dirty="0" smtClean="0"/>
              <a:t>Maven has a lifecycle which was invoked when you executed </a:t>
            </a:r>
            <a:r>
              <a:rPr lang="en-US" altLang="zh-CN" dirty="0" err="1" smtClean="0"/>
              <a:t>mvn</a:t>
            </a:r>
            <a:r>
              <a:rPr lang="en-US" altLang="zh-CN" dirty="0" smtClean="0"/>
              <a:t> install</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9</a:t>
            </a:fld>
            <a:endParaRPr lang="zh-CN" altLang="en-US"/>
          </a:p>
        </p:txBody>
      </p:sp>
    </p:spTree>
    <p:extLst>
      <p:ext uri="{BB962C8B-B14F-4D97-AF65-F5344CB8AC3E}">
        <p14:creationId xmlns:p14="http://schemas.microsoft.com/office/powerpoint/2010/main" xmlns="" val="3026168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General project information </a:t>
            </a:r>
          </a:p>
          <a:p>
            <a:r>
              <a:rPr lang="en-US" altLang="zh-CN" dirty="0" smtClean="0"/>
              <a:t>This includes a project’s name, the URL for a project, the sponsoring organization, and a list of developers and contributors along with the license for a project.</a:t>
            </a:r>
          </a:p>
          <a:p>
            <a:endParaRPr lang="en-US" altLang="zh-CN" dirty="0" smtClean="0"/>
          </a:p>
          <a:p>
            <a:r>
              <a:rPr lang="en-US" altLang="zh-CN" dirty="0" smtClean="0"/>
              <a:t>Build settings </a:t>
            </a:r>
          </a:p>
          <a:p>
            <a:r>
              <a:rPr lang="en-US" altLang="zh-CN" dirty="0" smtClean="0"/>
              <a:t>In this section, we customize the behavior of the default Maven build. We can change the location of source and tests, we can add new plugins, we can attach plugin goals to the lifecycle, and we can customize the site generation parameters. </a:t>
            </a:r>
          </a:p>
          <a:p>
            <a:endParaRPr lang="en-US" altLang="zh-CN" dirty="0" smtClean="0"/>
          </a:p>
          <a:p>
            <a:r>
              <a:rPr lang="en-US" altLang="zh-CN" dirty="0" smtClean="0"/>
              <a:t>Build environment </a:t>
            </a:r>
          </a:p>
          <a:p>
            <a:r>
              <a:rPr lang="en-US" altLang="zh-CN" dirty="0" smtClean="0"/>
              <a:t>The build environment consists of profiles that can be activated for use in different environments. For example, during development you may want to deploy to a development server, whereas in production you want to deploy to a production server. The build environment customizes the build settings for specific environments and is often supplemented by a custom </a:t>
            </a:r>
            <a:r>
              <a:rPr lang="en-US" altLang="zh-CN" i="1" dirty="0" smtClean="0"/>
              <a:t>settings.xml</a:t>
            </a:r>
            <a:r>
              <a:rPr lang="en-US" altLang="zh-CN" dirty="0" smtClean="0"/>
              <a:t> in </a:t>
            </a:r>
            <a:r>
              <a:rPr lang="en-US" altLang="zh-CN" i="1" dirty="0" smtClean="0"/>
              <a:t>~/.m2</a:t>
            </a:r>
            <a:r>
              <a:rPr lang="en-US" altLang="zh-CN" dirty="0" smtClean="0"/>
              <a:t>. </a:t>
            </a:r>
          </a:p>
          <a:p>
            <a:endParaRPr lang="en-US" altLang="zh-CN" dirty="0" smtClean="0"/>
          </a:p>
          <a:p>
            <a:r>
              <a:rPr lang="en-US" altLang="zh-CN" dirty="0" smtClean="0"/>
              <a:t>POM relationships </a:t>
            </a:r>
          </a:p>
          <a:p>
            <a:r>
              <a:rPr lang="en-US" altLang="zh-CN" dirty="0" smtClean="0"/>
              <a:t>A project rarely stands alone; it depends on other projects, inherits POM settings from parent projects, defines its own coordinates, and may include </a:t>
            </a:r>
            <a:r>
              <a:rPr lang="en-US" altLang="zh-CN" dirty="0" err="1" smtClean="0"/>
              <a:t>submodules</a:t>
            </a:r>
            <a:r>
              <a:rPr lang="en-US" altLang="zh-CN" dirty="0" smtClean="0"/>
              <a:t>.</a:t>
            </a:r>
          </a:p>
          <a:p>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10</a:t>
            </a:fld>
            <a:endParaRPr lang="zh-CN" altLang="en-US"/>
          </a:p>
        </p:txBody>
      </p:sp>
    </p:spTree>
    <p:extLst>
      <p:ext uri="{BB962C8B-B14F-4D97-AF65-F5344CB8AC3E}">
        <p14:creationId xmlns:p14="http://schemas.microsoft.com/office/powerpoint/2010/main" xmlns="" val="3191245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目标</a:t>
            </a:r>
            <a:r>
              <a:rPr lang="en-US" altLang="zh-CN" sz="1200" b="0" i="0" u="none" strike="noStrike" kern="1200" baseline="0" dirty="0" err="1" smtClean="0">
                <a:solidFill>
                  <a:schemeClr val="tx1"/>
                </a:solidFill>
                <a:latin typeface="+mn-lt"/>
                <a:ea typeface="+mn-ea"/>
                <a:cs typeface="+mn-cs"/>
              </a:rPr>
              <a:t>clean:clean</a:t>
            </a:r>
            <a:r>
              <a:rPr lang="zh-CN" altLang="en-US" sz="1200" b="0" i="0" u="none" strike="noStrike" kern="1200" baseline="0" dirty="0" smtClean="0">
                <a:solidFill>
                  <a:schemeClr val="tx1"/>
                </a:solidFill>
                <a:latin typeface="+mn-lt"/>
                <a:ea typeface="+mn-ea"/>
                <a:cs typeface="+mn-cs"/>
              </a:rPr>
              <a:t>通过删除构建目录删除整个构建的输出。</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12</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目标</a:t>
            </a:r>
            <a:r>
              <a:rPr lang="en-US" altLang="zh-CN" sz="1200" b="0" i="0" u="none" strike="noStrike" kern="1200" baseline="0" dirty="0" err="1" smtClean="0">
                <a:solidFill>
                  <a:schemeClr val="tx1"/>
                </a:solidFill>
                <a:latin typeface="+mn-lt"/>
                <a:ea typeface="+mn-ea"/>
                <a:cs typeface="+mn-cs"/>
              </a:rPr>
              <a:t>clean:clean</a:t>
            </a:r>
            <a:r>
              <a:rPr lang="zh-CN" altLang="en-US" sz="1200" b="0" i="0" u="none" strike="noStrike" kern="1200" baseline="0" dirty="0" smtClean="0">
                <a:solidFill>
                  <a:schemeClr val="tx1"/>
                </a:solidFill>
                <a:latin typeface="+mn-lt"/>
                <a:ea typeface="+mn-ea"/>
                <a:cs typeface="+mn-cs"/>
              </a:rPr>
              <a:t>通过删除构建目录删除整个构建的输出。</a:t>
            </a:r>
            <a:endParaRPr lang="zh-CN" altLang="en-US" dirty="0"/>
          </a:p>
        </p:txBody>
      </p:sp>
      <p:sp>
        <p:nvSpPr>
          <p:cNvPr id="4" name="Slide Number Placeholder 3"/>
          <p:cNvSpPr>
            <a:spLocks noGrp="1"/>
          </p:cNvSpPr>
          <p:nvPr>
            <p:ph type="sldNum" sz="quarter" idx="10"/>
          </p:nvPr>
        </p:nvSpPr>
        <p:spPr/>
        <p:txBody>
          <a:bodyPr/>
          <a:lstStyle/>
          <a:p>
            <a:fld id="{C1DDCA3A-68EE-455D-B305-835FF9C9D697}" type="slidenum">
              <a:rPr lang="zh-CN" altLang="en-US" smtClean="0"/>
              <a:pPr/>
              <a:t>13</a:t>
            </a:fld>
            <a:endParaRPr lang="zh-CN" altLang="en-US"/>
          </a:p>
        </p:txBody>
      </p:sp>
    </p:spTree>
    <p:extLst>
      <p:ext uri="{BB962C8B-B14F-4D97-AF65-F5344CB8AC3E}">
        <p14:creationId xmlns:p14="http://schemas.microsoft.com/office/powerpoint/2010/main" xmlns="" val="295848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47472" y="3017030"/>
            <a:ext cx="5486400" cy="1478005"/>
          </a:xfrm>
        </p:spPr>
        <p:txBody>
          <a:bodyPr>
            <a:noAutofit/>
          </a:bodyPr>
          <a:lstStyle>
            <a:lvl1pPr>
              <a:lnSpc>
                <a:spcPts val="3900"/>
              </a:lnSpc>
              <a:defRPr sz="3200"/>
            </a:lvl1pPr>
          </a:lstStyle>
          <a:p>
            <a:r>
              <a:rPr lang="en-US" dirty="0" smtClean="0"/>
              <a:t>CLICK TO EDIT MASTER TITLE STYLE</a:t>
            </a:r>
            <a:endParaRPr lang="en-US" dirty="0"/>
          </a:p>
        </p:txBody>
      </p:sp>
      <p:sp>
        <p:nvSpPr>
          <p:cNvPr id="13" name="Date Placeholder 3"/>
          <p:cNvSpPr>
            <a:spLocks noGrp="1"/>
          </p:cNvSpPr>
          <p:nvPr>
            <p:ph type="dt" sz="half" idx="10"/>
          </p:nvPr>
        </p:nvSpPr>
        <p:spPr>
          <a:xfrm>
            <a:off x="347472" y="5083402"/>
            <a:ext cx="2133600" cy="365125"/>
          </a:xfrm>
          <a:prstGeom prst="rect">
            <a:avLst/>
          </a:prstGeom>
        </p:spPr>
        <p:txBody>
          <a:bodyPr lIns="0" tIns="0" rIns="0" bIns="0"/>
          <a:lstStyle>
            <a:lvl1pPr>
              <a:defRPr sz="1300">
                <a:solidFill>
                  <a:srgbClr val="796E65"/>
                </a:solidFill>
                <a:latin typeface="Arial"/>
                <a:cs typeface="Arial"/>
              </a:defRPr>
            </a:lvl1pPr>
          </a:lstStyle>
          <a:p>
            <a:fld id="{1D8BD707-D9CF-40AE-B4C6-C98DA3205C09}" type="datetimeFigureOut">
              <a:rPr lang="en-US" smtClean="0"/>
              <a:pPr/>
              <a:t>11/7/2013</a:t>
            </a:fld>
            <a:endParaRPr lang="en-US"/>
          </a:p>
        </p:txBody>
      </p:sp>
      <p:sp>
        <p:nvSpPr>
          <p:cNvPr id="14" name="Text Placeholder 4"/>
          <p:cNvSpPr>
            <a:spLocks noGrp="1"/>
          </p:cNvSpPr>
          <p:nvPr>
            <p:ph type="body" sz="quarter" idx="13" hasCustomPrompt="1"/>
          </p:nvPr>
        </p:nvSpPr>
        <p:spPr>
          <a:xfrm>
            <a:off x="344263" y="4704758"/>
            <a:ext cx="5492976" cy="298382"/>
          </a:xfrm>
        </p:spPr>
        <p:txBody>
          <a:bodyPr>
            <a:noAutofit/>
          </a:bodyPr>
          <a:lstStyle>
            <a:lvl1pPr marL="0" indent="0">
              <a:buNone/>
              <a:defRPr sz="2000"/>
            </a:lvl1pPr>
            <a:lvl2pPr marL="171450" indent="0">
              <a:buNone/>
              <a:defRPr/>
            </a:lvl2pPr>
            <a:lvl3pPr marL="342900" indent="0">
              <a:buNone/>
              <a:defRPr/>
            </a:lvl3pPr>
            <a:lvl4pPr marL="514350" indent="0">
              <a:buNone/>
              <a:defRPr/>
            </a:lvl4pPr>
            <a:lvl5pPr marL="685800" indent="0">
              <a:buNone/>
              <a:defRPr/>
            </a:lvl5pPr>
          </a:lstStyle>
          <a:p>
            <a:pPr lvl="0"/>
            <a:r>
              <a:rPr lang="en-US" dirty="0" smtClean="0"/>
              <a:t>Click to edit subhead</a:t>
            </a:r>
            <a:endParaRPr lang="en-US" dirty="0"/>
          </a:p>
        </p:txBody>
      </p:sp>
    </p:spTree>
    <p:extLst>
      <p:ext uri="{BB962C8B-B14F-4D97-AF65-F5344CB8AC3E}">
        <p14:creationId xmlns:p14="http://schemas.microsoft.com/office/powerpoint/2010/main" xmlns="" val="36258025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1850321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3" name="Slide Number Placeholder 2"/>
          <p:cNvSpPr>
            <a:spLocks noGrp="1"/>
          </p:cNvSpPr>
          <p:nvPr>
            <p:ph type="sldNum" sz="quarter" idx="11"/>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6679105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7472" y="1736032"/>
            <a:ext cx="6123178" cy="1102808"/>
          </a:xfrm>
        </p:spPr>
        <p:txBody>
          <a:bodyPr anchor="t">
            <a:normAutofit/>
          </a:bodyPr>
          <a:lstStyle>
            <a:lvl1pPr algn="l">
              <a:lnSpc>
                <a:spcPts val="4400"/>
              </a:lnSpc>
              <a:defRPr sz="3200" b="1" cap="none">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47472" y="2973941"/>
            <a:ext cx="6123178" cy="1263649"/>
          </a:xfrm>
        </p:spPr>
        <p:txBody>
          <a:bodyPr anchor="t" anchorCtr="0">
            <a:normAutofit/>
          </a:bodyP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6" name="Picture 5" descr="ebay_inc_tm_white.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8328" y="6327648"/>
            <a:ext cx="1463040" cy="365760"/>
          </a:xfrm>
          <a:prstGeom prst="rect">
            <a:avLst/>
          </a:prstGeom>
        </p:spPr>
      </p:pic>
      <p:pic>
        <p:nvPicPr>
          <p:cNvPr id="5" name="Picture 4" descr="ebay_inc_tm_white.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8328" y="6327648"/>
            <a:ext cx="1463040" cy="365760"/>
          </a:xfrm>
          <a:prstGeom prst="rect">
            <a:avLst/>
          </a:prstGeom>
        </p:spPr>
      </p:pic>
    </p:spTree>
    <p:extLst>
      <p:ext uri="{BB962C8B-B14F-4D97-AF65-F5344CB8AC3E}">
        <p14:creationId xmlns:p14="http://schemas.microsoft.com/office/powerpoint/2010/main" xmlns="" val="246976394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schemeClr val="bg2"/>
              <a:srgbClr val="FFF1C1"/>
            </a:duotone>
            <a:lum bright="-10000" contrast="-40000"/>
          </a:blip>
          <a:stretch>
            <a:fillRect/>
          </a:stretch>
        </p:blipFill>
        <p:spPr>
          <a:xfrm>
            <a:off x="1" y="5214950"/>
            <a:ext cx="1472173" cy="1643050"/>
          </a:xfrm>
          <a:prstGeom prst="rect">
            <a:avLst/>
          </a:prstGeom>
          <a:noFill/>
          <a:ln>
            <a:noFill/>
          </a:ln>
        </p:spPr>
      </p:pic>
      <p:sp>
        <p:nvSpPr>
          <p:cNvPr id="2" name="标题 1"/>
          <p:cNvSpPr>
            <a:spLocks noGrp="1"/>
          </p:cNvSpPr>
          <p:nvPr>
            <p:ph type="ctrTitle"/>
          </p:nvPr>
        </p:nvSpPr>
        <p:spPr>
          <a:xfrm>
            <a:off x="685800" y="1214422"/>
            <a:ext cx="7772400" cy="1470025"/>
          </a:xfrm>
        </p:spPr>
        <p:txBody>
          <a:bodyPr/>
          <a:lstStyle>
            <a:lvl1pPr algn="ctr">
              <a:defRPr sz="4800"/>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521733" y="2759581"/>
            <a:ext cx="6100534" cy="1740989"/>
          </a:xfrm>
        </p:spPr>
        <p:txBody>
          <a:bodyPr anchor="t"/>
          <a:lstStyle>
            <a:lvl1pPr marL="0" indent="0" algn="ctr">
              <a:buNone/>
              <a:defRPr lang="zh-CN" altLang="en-US" dirty="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EA1E4FE5-70EE-4B63-A07B-985F1B49E5CE}" type="datetime1">
              <a:rPr lang="en-US" smtClean="0"/>
              <a:pPr/>
              <a:t>11/7/2013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l">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EA1E4FE5-70EE-4B63-A07B-985F1B49E5CE}" type="datetime1">
              <a:rPr lang="en-US" smtClean="0"/>
              <a:pPr/>
              <a:t>11/7/2013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143369"/>
            <a:ext cx="7772400" cy="1362075"/>
          </a:xfrm>
        </p:spPr>
        <p:txBody>
          <a:bodyPr anchor="t"/>
          <a:lstStyle>
            <a:lvl1pPr algn="l">
              <a:defRPr sz="40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643182"/>
            <a:ext cx="7772400" cy="1500187"/>
          </a:xfrm>
        </p:spPr>
        <p:txBody>
          <a:bodyPr anchor="b"/>
          <a:lstStyle>
            <a:lvl1pPr marL="0" indent="0">
              <a:buNone/>
              <a:defRPr lang="zh-CN" altLang="en-US" sz="2800" smtClean="0">
                <a:effectLst/>
              </a:defRPr>
            </a:lvl1pPr>
            <a:lvl2pPr marL="457200" indent="0">
              <a:buNone/>
              <a:defRPr lang="zh-CN" altLang="en-US" sz="2400" smtClean="0">
                <a:effectLst/>
              </a:defRPr>
            </a:lvl2pPr>
            <a:lvl3pPr marL="914400" indent="0">
              <a:buNone/>
              <a:defRPr lang="zh-CN" altLang="en-US" sz="2000" smtClean="0">
                <a:effectLst/>
              </a:defRPr>
            </a:lvl3pPr>
            <a:lvl4pPr marL="1371600" indent="0">
              <a:buNone/>
              <a:defRPr lang="zh-CN" altLang="en-US" sz="1600" smtClean="0">
                <a:effectLst/>
              </a:defRPr>
            </a:lvl4pPr>
            <a:lvl5pPr marL="1828800" indent="0">
              <a:buNone/>
              <a:defRPr lang="zh-CN" altLang="en-US" sz="1400" dirty="0" smtClean="0">
                <a:effectLst/>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EA1E4FE5-70EE-4B63-A07B-985F1B49E5CE}" type="datetime1">
              <a:rPr lang="en-US" smtClean="0"/>
              <a:pPr/>
              <a:t>11/7/2013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图片 6"/>
          <p:cNvPicPr>
            <a:picLocks noChangeAspect="1"/>
          </p:cNvPicPr>
          <p:nvPr/>
        </p:nvPicPr>
        <p:blipFill>
          <a:blip r:embed="rId2" cstate="print">
            <a:duotone>
              <a:schemeClr val="bg2"/>
              <a:srgbClr val="FFF1C1"/>
            </a:duotone>
            <a:lum bright="-10000" contrast="-30000"/>
          </a:blip>
          <a:stretch>
            <a:fillRect/>
          </a:stretch>
        </p:blipFill>
        <p:spPr>
          <a:xfrm>
            <a:off x="7480636" y="0"/>
            <a:ext cx="1663364" cy="2357430"/>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0" y="0"/>
            <a:ext cx="6552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EA1E4FE5-70EE-4B63-A07B-985F1B49E5CE}" type="datetime1">
              <a:rPr lang="en-US" smtClean="0"/>
              <a:pPr/>
              <a:t>11/7/2013</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6F15528-21DE-4FAA-801E-634DDDAF4B2B}" type="slidenum">
              <a:rPr lang="en-US" smtClean="0"/>
              <a:pPr/>
              <a:t>‹#›</a:t>
            </a:fld>
            <a:endParaRPr 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0" y="0"/>
            <a:ext cx="6408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EA1E4FE5-70EE-4B63-A07B-985F1B49E5CE}" type="datetime1">
              <a:rPr lang="en-US" smtClean="0"/>
              <a:pPr/>
              <a:t>11/7/2013</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B6F15528-21DE-4FAA-801E-634DDDAF4B2B}" type="slidenum">
              <a:rPr lang="en-US" smtClean="0"/>
              <a:pPr/>
              <a:t>‹#›</a:t>
            </a:fld>
            <a:endParaRPr lang="en-US"/>
          </a:p>
        </p:txBody>
      </p:sp>
      <p:pic>
        <p:nvPicPr>
          <p:cNvPr id="11" name="图片 10"/>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EA1E4FE5-70EE-4B63-A07B-985F1B49E5CE}" type="datetime1">
              <a:rPr lang="en-US" smtClean="0"/>
              <a:pPr/>
              <a:t>11/7/2013</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B6F15528-21DE-4FAA-801E-634DDDAF4B2B}" type="slidenum">
              <a:rPr lang="en-US" smtClean="0"/>
              <a:pPr/>
              <a:t>‹#›</a:t>
            </a:fld>
            <a:endParaRPr lang="en-US"/>
          </a:p>
        </p:txBody>
      </p:sp>
      <p:pic>
        <p:nvPicPr>
          <p:cNvPr id="7" name="图片 6"/>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日期占位符 1"/>
          <p:cNvSpPr>
            <a:spLocks noGrp="1"/>
          </p:cNvSpPr>
          <p:nvPr>
            <p:ph type="dt" sz="half" idx="10"/>
          </p:nvPr>
        </p:nvSpPr>
        <p:spPr/>
        <p:txBody>
          <a:bodyPr/>
          <a:lstStyle/>
          <a:p>
            <a:fld id="{EA1E4FE5-70EE-4B63-A07B-985F1B49E5CE}" type="datetime1">
              <a:rPr lang="en-US" smtClean="0"/>
              <a:pPr/>
              <a:t>11/7/2013</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B6F15528-21DE-4FAA-801E-634DDDAF4B2B}" type="slidenum">
              <a:rPr lang="en-US" smtClean="0"/>
              <a:pPr/>
              <a:t>‹#›</a:t>
            </a:fld>
            <a:endParaRPr lang="en-US"/>
          </a:p>
        </p:txBody>
      </p:sp>
      <p:pic>
        <p:nvPicPr>
          <p:cNvPr id="6" name="图片 5"/>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85678887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6732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461175" y="5357826"/>
            <a:ext cx="8226225" cy="768028"/>
          </a:xfrm>
        </p:spPr>
        <p:txBody>
          <a:bodyPr anchor="ctr"/>
          <a:lstStyle>
            <a:lvl1pPr algn="ctr">
              <a:defRPr lang="zh-CN" altLang="en-US" sz="36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460382" y="428604"/>
            <a:ext cx="5111750" cy="48577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5679086" y="1357298"/>
            <a:ext cx="3008313" cy="39290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EA1E4FE5-70EE-4B63-A07B-985F1B49E5CE}" type="datetime1">
              <a:rPr lang="en-US" smtClean="0"/>
              <a:pPr/>
              <a:t>11/7/2013</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6F15528-21DE-4FAA-801E-634DDDAF4B2B}" type="slidenum">
              <a:rPr lang="en-US" smtClean="0"/>
              <a:pPr/>
              <a:t>‹#›</a:t>
            </a:fld>
            <a:endParaRPr 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695298" y="214290"/>
            <a:ext cx="7448602" cy="781052"/>
          </a:xfrm>
        </p:spPr>
        <p:txBody>
          <a:bodyPr anchor="ctr"/>
          <a:lstStyle>
            <a:lvl1pPr algn="ctr" rtl="0">
              <a:spcBef>
                <a:spcPct val="0"/>
              </a:spcBef>
              <a:buNone/>
              <a:defRPr sz="3600" b="0" kern="1200" spc="5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681015" y="1000108"/>
            <a:ext cx="7452360" cy="5214974"/>
          </a:xfrm>
          <a:prstGeom prst="snip2DiagRect">
            <a:avLst>
              <a:gd name="adj1" fmla="val 0"/>
              <a:gd name="adj2" fmla="val 17946"/>
            </a:avLst>
          </a:prstGeom>
        </p:spPr>
        <p:style>
          <a:lnRef idx="2">
            <a:schemeClr val="accent1"/>
          </a:lnRef>
          <a:fillRef idx="1">
            <a:schemeClr val="lt1"/>
          </a:fillRef>
          <a:effectRef idx="0">
            <a:schemeClr val="accent1"/>
          </a:effectRef>
          <a:fontRef idx="minor">
            <a:schemeClr val="dk1"/>
          </a:fontRef>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4953000" y="6243633"/>
            <a:ext cx="3180375" cy="614367"/>
          </a:xfrm>
        </p:spPr>
        <p:txBody>
          <a:bodyPr anchor="t"/>
          <a:lstStyle>
            <a:lvl1pPr marL="0" indent="0" algn="r">
              <a:buNone/>
              <a:defRPr sz="1400"/>
            </a:lvl1pPr>
            <a:lvl2pPr marL="457200" indent="0" algn="r">
              <a:buNone/>
              <a:defRPr sz="1200"/>
            </a:lvl2pPr>
            <a:lvl3pPr marL="914400" indent="0" algn="r">
              <a:buNone/>
              <a:defRPr sz="1000"/>
            </a:lvl3pPr>
            <a:lvl4pPr marL="1371600" indent="0" algn="r">
              <a:buNone/>
              <a:defRPr sz="900"/>
            </a:lvl4pPr>
            <a:lvl5pPr marL="1828800" indent="0" algn="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a:xfrm>
            <a:off x="609600" y="6492878"/>
            <a:ext cx="1676384" cy="365125"/>
          </a:xfrm>
        </p:spPr>
        <p:txBody>
          <a:bodyPr/>
          <a:lstStyle/>
          <a:p>
            <a:fld id="{EA1E4FE5-70EE-4B63-A07B-985F1B49E5CE}" type="datetime1">
              <a:rPr lang="en-US" smtClean="0"/>
              <a:pPr/>
              <a:t>11/7/2013</a:t>
            </a:fld>
            <a:endParaRPr lang="en-US"/>
          </a:p>
        </p:txBody>
      </p:sp>
      <p:sp>
        <p:nvSpPr>
          <p:cNvPr id="6" name="页脚占位符 5"/>
          <p:cNvSpPr>
            <a:spLocks noGrp="1"/>
          </p:cNvSpPr>
          <p:nvPr>
            <p:ph type="ftr" sz="quarter" idx="11"/>
          </p:nvPr>
        </p:nvSpPr>
        <p:spPr>
          <a:xfrm>
            <a:off x="2285984" y="6492876"/>
            <a:ext cx="2643206" cy="365125"/>
          </a:xfrm>
        </p:spPr>
        <p:txBody>
          <a:bodyPr/>
          <a:lstStyle/>
          <a:p>
            <a:endParaRPr lang="en-US"/>
          </a:p>
        </p:txBody>
      </p:sp>
      <p:sp>
        <p:nvSpPr>
          <p:cNvPr id="7" name="灯片编号占位符 6"/>
          <p:cNvSpPr>
            <a:spLocks noGrp="1"/>
          </p:cNvSpPr>
          <p:nvPr>
            <p:ph type="sldNum" sz="quarter" idx="12"/>
          </p:nvPr>
        </p:nvSpPr>
        <p:spPr>
          <a:xfrm>
            <a:off x="683073" y="5347005"/>
            <a:ext cx="871200" cy="871200"/>
          </a:xfrm>
          <a:prstGeom prst="rtTriangle">
            <a:avLst/>
          </a:prstGeom>
          <a:noFill/>
        </p:spPr>
        <p:style>
          <a:lnRef idx="2">
            <a:schemeClr val="accent1"/>
          </a:lnRef>
          <a:fillRef idx="1">
            <a:schemeClr val="lt1"/>
          </a:fillRef>
          <a:effectRef idx="0">
            <a:schemeClr val="accent1"/>
          </a:effectRef>
          <a:fontRef idx="minor">
            <a:schemeClr val="dk1"/>
          </a:fontRef>
        </p:style>
        <p:txBody>
          <a:bodyPr/>
          <a:lstStyle/>
          <a:p>
            <a:fld id="{B6F15528-21DE-4FAA-801E-634DDDAF4B2B}" type="slidenum">
              <a:rPr lang="en-US" smtClean="0"/>
              <a:pPr/>
              <a:t>‹#›</a:t>
            </a:fld>
            <a:endParaRPr lang="en-US"/>
          </a:p>
        </p:txBody>
      </p:sp>
      <p:pic>
        <p:nvPicPr>
          <p:cNvPr id="9" name="图片 8"/>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lgn="r">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500176"/>
            <a:ext cx="8229600" cy="4714907"/>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EA1E4FE5-70EE-4B63-A07B-985F1B49E5CE}" type="datetime1">
              <a:rPr lang="en-US" smtClean="0"/>
              <a:pPr/>
              <a:t>11/7/2013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7" name="矩形 6"/>
          <p:cNvSpPr/>
          <p:nvPr/>
        </p:nvSpPr>
        <p:spPr>
          <a:xfrm>
            <a:off x="0" y="0"/>
            <a:ext cx="669600" cy="6858000"/>
          </a:xfrm>
          <a:prstGeom prst="rect">
            <a:avLst/>
          </a:prstGeom>
          <a:blipFill>
            <a:blip r:embed="rId2" cstate="print">
              <a:alphaModFix amt="40000"/>
            </a:blip>
            <a:tile tx="0" ty="0" sx="50000" sy="50000" flip="x" algn="tl"/>
          </a:blip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竖排标题 1"/>
          <p:cNvSpPr>
            <a:spLocks noGrp="1"/>
          </p:cNvSpPr>
          <p:nvPr>
            <p:ph type="title" orient="vert"/>
          </p:nvPr>
        </p:nvSpPr>
        <p:spPr>
          <a:xfrm>
            <a:off x="7286644" y="274638"/>
            <a:ext cx="1400156" cy="5940444"/>
          </a:xfrm>
        </p:spPr>
        <p:txBody>
          <a:bodyPr vert="eaVert"/>
          <a:lstStyle>
            <a:lvl1pPr algn="ctr">
              <a:defRPr>
                <a:effectLst>
                  <a:outerShdw dist="50800" dir="18900000" algn="tl" rotWithShape="0">
                    <a:srgbClr val="000000">
                      <a:alpha val="75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758006" cy="5940444"/>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EA1E4FE5-70EE-4B63-A07B-985F1B49E5CE}" type="datetime1">
              <a:rPr lang="en-US" smtClean="0"/>
              <a:pPr/>
              <a:t>11/7/2013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6F15528-21DE-4FAA-801E-634DDDAF4B2B}" type="slidenum">
              <a:rPr lang="en-US" smtClean="0"/>
              <a:pPr/>
              <a:t>‹#›</a:t>
            </a:fld>
            <a:endParaRPr lang="en-US"/>
          </a:p>
        </p:txBody>
      </p:sp>
      <p:pic>
        <p:nvPicPr>
          <p:cNvPr id="8" name="图片 7"/>
          <p:cNvPicPr>
            <a:picLocks noChangeAspect="1"/>
          </p:cNvPicPr>
          <p:nvPr/>
        </p:nvPicPr>
        <p:blipFill>
          <a:blip r:embed="rId3" cstate="print">
            <a:duotone>
              <a:schemeClr val="bg2"/>
              <a:srgbClr val="FFF1C1"/>
            </a:duotone>
          </a:blip>
          <a:stretch>
            <a:fillRect/>
          </a:stretch>
        </p:blipFill>
        <p:spPr>
          <a:xfrm>
            <a:off x="8135907" y="0"/>
            <a:ext cx="1008093" cy="142873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47472" y="3017030"/>
            <a:ext cx="5486400" cy="1478005"/>
          </a:xfrm>
        </p:spPr>
        <p:txBody>
          <a:bodyPr>
            <a:noAutofit/>
          </a:bodyPr>
          <a:lstStyle>
            <a:lvl1pPr>
              <a:lnSpc>
                <a:spcPts val="3900"/>
              </a:lnSpc>
              <a:defRPr sz="3200"/>
            </a:lvl1pPr>
          </a:lstStyle>
          <a:p>
            <a:r>
              <a:rPr lang="en-US" dirty="0" smtClean="0"/>
              <a:t>CLICK TO EDIT MASTER TITLE STYLE</a:t>
            </a:r>
            <a:endParaRPr lang="en-US" dirty="0"/>
          </a:p>
        </p:txBody>
      </p:sp>
      <p:sp>
        <p:nvSpPr>
          <p:cNvPr id="13" name="Date Placeholder 3"/>
          <p:cNvSpPr>
            <a:spLocks noGrp="1"/>
          </p:cNvSpPr>
          <p:nvPr>
            <p:ph type="dt" sz="half" idx="10"/>
          </p:nvPr>
        </p:nvSpPr>
        <p:spPr>
          <a:xfrm>
            <a:off x="347472" y="5083402"/>
            <a:ext cx="2133600" cy="365125"/>
          </a:xfrm>
          <a:prstGeom prst="rect">
            <a:avLst/>
          </a:prstGeom>
        </p:spPr>
        <p:txBody>
          <a:bodyPr lIns="0" tIns="0" rIns="0" bIns="0"/>
          <a:lstStyle>
            <a:lvl1pPr>
              <a:defRPr sz="1300">
                <a:solidFill>
                  <a:srgbClr val="796E65"/>
                </a:solidFill>
                <a:latin typeface="Arial"/>
                <a:cs typeface="Arial"/>
              </a:defRPr>
            </a:lvl1pPr>
          </a:lstStyle>
          <a:p>
            <a:fld id="{1D8BD707-D9CF-40AE-B4C6-C98DA3205C09}" type="datetimeFigureOut">
              <a:rPr lang="en-US" smtClean="0"/>
              <a:pPr/>
              <a:t>11/7/2013</a:t>
            </a:fld>
            <a:endParaRPr lang="en-US"/>
          </a:p>
        </p:txBody>
      </p:sp>
      <p:sp>
        <p:nvSpPr>
          <p:cNvPr id="14" name="Text Placeholder 4"/>
          <p:cNvSpPr>
            <a:spLocks noGrp="1"/>
          </p:cNvSpPr>
          <p:nvPr>
            <p:ph type="body" sz="quarter" idx="13" hasCustomPrompt="1"/>
          </p:nvPr>
        </p:nvSpPr>
        <p:spPr>
          <a:xfrm>
            <a:off x="344263" y="4704758"/>
            <a:ext cx="5492976" cy="298382"/>
          </a:xfrm>
        </p:spPr>
        <p:txBody>
          <a:bodyPr>
            <a:noAutofit/>
          </a:bodyPr>
          <a:lstStyle>
            <a:lvl1pPr marL="0" indent="0">
              <a:buNone/>
              <a:defRPr sz="2000"/>
            </a:lvl1pPr>
            <a:lvl2pPr marL="171450" indent="0">
              <a:buNone/>
              <a:defRPr/>
            </a:lvl2pPr>
            <a:lvl3pPr marL="342900" indent="0">
              <a:buNone/>
              <a:defRPr/>
            </a:lvl3pPr>
            <a:lvl4pPr marL="514350" indent="0">
              <a:buNone/>
              <a:defRPr/>
            </a:lvl4pPr>
            <a:lvl5pPr marL="685800" indent="0">
              <a:buNone/>
              <a:defRPr/>
            </a:lvl5pPr>
          </a:lstStyle>
          <a:p>
            <a:pPr lvl="0"/>
            <a:r>
              <a:rPr lang="en-US" dirty="0" smtClean="0"/>
              <a:t>Click to edit subhead</a:t>
            </a:r>
            <a:endParaRPr lang="en-US" dirty="0"/>
          </a:p>
        </p:txBody>
      </p:sp>
    </p:spTree>
    <p:extLst>
      <p:ext uri="{BB962C8B-B14F-4D97-AF65-F5344CB8AC3E}">
        <p14:creationId xmlns:p14="http://schemas.microsoft.com/office/powerpoint/2010/main" xmlns="" val="36258025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47472" y="1384300"/>
            <a:ext cx="4148328" cy="4741863"/>
          </a:xfrm>
        </p:spPr>
        <p:txBody>
          <a:bodyPr>
            <a:normAutofit/>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84300"/>
            <a:ext cx="4152900" cy="4741863"/>
          </a:xfrm>
        </p:spPr>
        <p:txBody>
          <a:bodyPr>
            <a:normAutofit/>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35010695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nancials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7472" y="457200"/>
            <a:ext cx="8453628" cy="9271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47472" y="1384301"/>
            <a:ext cx="2743200" cy="592538"/>
          </a:xfrm>
          <a:solidFill>
            <a:schemeClr val="accent2"/>
          </a:solidFill>
        </p:spPr>
        <p:txBody>
          <a:bodyPr lIns="91440" tIns="45720" rIns="91440" bIns="45720"/>
          <a:lstStyle>
            <a:lvl1pPr marL="0" indent="0">
              <a:buNone/>
              <a:defRPr sz="1400">
                <a:solidFill>
                  <a:schemeClr val="bg1"/>
                </a:solidFill>
              </a:defRPr>
            </a:lvl1pPr>
            <a:lvl2pPr marL="1588" indent="0">
              <a:buNone/>
              <a:defRPr sz="1000">
                <a:solidFill>
                  <a:schemeClr val="bg1"/>
                </a:solidFill>
              </a:defRPr>
            </a:lvl2pPr>
          </a:lstStyle>
          <a:p>
            <a:pPr lvl="0"/>
            <a:r>
              <a:rPr lang="en-US" dirty="0" smtClean="0"/>
              <a:t>Click to edit Master text styles</a:t>
            </a:r>
          </a:p>
          <a:p>
            <a:pPr lvl="1"/>
            <a:r>
              <a:rPr lang="en-US" dirty="0" smtClean="0"/>
              <a:t>Second level</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B6F15528-21DE-4FAA-801E-634DDDAF4B2B}" type="slidenum">
              <a:rPr lang="en-US" smtClean="0"/>
              <a:pPr/>
              <a:t>‹#›</a:t>
            </a:fld>
            <a:endParaRPr lang="en-US"/>
          </a:p>
        </p:txBody>
      </p:sp>
      <p:sp>
        <p:nvSpPr>
          <p:cNvPr id="8" name="Content Placeholder 2"/>
          <p:cNvSpPr>
            <a:spLocks noGrp="1"/>
          </p:cNvSpPr>
          <p:nvPr>
            <p:ph idx="12"/>
          </p:nvPr>
        </p:nvSpPr>
        <p:spPr>
          <a:xfrm>
            <a:off x="3202686" y="1384301"/>
            <a:ext cx="2743200" cy="594360"/>
          </a:xfrm>
          <a:solidFill>
            <a:schemeClr val="accent2"/>
          </a:solidFill>
        </p:spPr>
        <p:txBody>
          <a:bodyPr lIns="91440" tIns="45720" rIns="91440" bIns="45720"/>
          <a:lstStyle>
            <a:lvl1pPr marL="0" indent="0">
              <a:buNone/>
              <a:defRPr sz="1400">
                <a:solidFill>
                  <a:schemeClr val="bg1"/>
                </a:solidFill>
              </a:defRPr>
            </a:lvl1pPr>
            <a:lvl2pPr marL="1588" indent="0">
              <a:buNone/>
              <a:defRPr sz="1000">
                <a:solidFill>
                  <a:schemeClr val="bg1"/>
                </a:solidFill>
              </a:defRPr>
            </a:lvl2pPr>
          </a:lstStyle>
          <a:p>
            <a:pPr lvl="0"/>
            <a:r>
              <a:rPr lang="en-US" dirty="0" smtClean="0"/>
              <a:t>Click to edit Master text styles</a:t>
            </a:r>
          </a:p>
          <a:p>
            <a:pPr lvl="1"/>
            <a:r>
              <a:rPr lang="en-US" dirty="0" smtClean="0"/>
              <a:t>Second level</a:t>
            </a:r>
            <a:endParaRPr lang="en-US" dirty="0"/>
          </a:p>
        </p:txBody>
      </p:sp>
      <p:sp>
        <p:nvSpPr>
          <p:cNvPr id="9" name="Content Placeholder 2"/>
          <p:cNvSpPr>
            <a:spLocks noGrp="1"/>
          </p:cNvSpPr>
          <p:nvPr>
            <p:ph idx="13"/>
          </p:nvPr>
        </p:nvSpPr>
        <p:spPr>
          <a:xfrm>
            <a:off x="6057900" y="1384301"/>
            <a:ext cx="2743200" cy="592538"/>
          </a:xfrm>
          <a:solidFill>
            <a:schemeClr val="accent2"/>
          </a:solidFill>
        </p:spPr>
        <p:txBody>
          <a:bodyPr lIns="91440" tIns="45720" rIns="91440" bIns="45720"/>
          <a:lstStyle>
            <a:lvl1pPr marL="0" indent="0">
              <a:buNone/>
              <a:defRPr sz="1400">
                <a:solidFill>
                  <a:schemeClr val="bg1"/>
                </a:solidFill>
              </a:defRPr>
            </a:lvl1pPr>
            <a:lvl2pPr marL="1588" indent="0">
              <a:buNone/>
              <a:defRPr sz="1000">
                <a:solidFill>
                  <a:schemeClr val="bg1"/>
                </a:solidFill>
              </a:defRPr>
            </a:lvl2pPr>
          </a:lstStyle>
          <a:p>
            <a:pPr lvl="0"/>
            <a:r>
              <a:rPr lang="en-US" dirty="0" smtClean="0"/>
              <a:t>Click to edit Master text styles</a:t>
            </a:r>
          </a:p>
          <a:p>
            <a:pPr lvl="1"/>
            <a:r>
              <a:rPr lang="en-US" dirty="0" smtClean="0"/>
              <a:t>Second level</a:t>
            </a:r>
            <a:endParaRPr lang="en-US" dirty="0"/>
          </a:p>
        </p:txBody>
      </p:sp>
      <p:sp>
        <p:nvSpPr>
          <p:cNvPr id="12" name="Chart Placeholder 11"/>
          <p:cNvSpPr>
            <a:spLocks noGrp="1"/>
          </p:cNvSpPr>
          <p:nvPr>
            <p:ph type="chart" sz="quarter" idx="14"/>
          </p:nvPr>
        </p:nvSpPr>
        <p:spPr>
          <a:xfrm>
            <a:off x="347663" y="2044707"/>
            <a:ext cx="2743200" cy="1829121"/>
          </a:xfrm>
        </p:spPr>
        <p:txBody>
          <a:bodyPr>
            <a:normAutofit/>
          </a:bodyPr>
          <a:lstStyle>
            <a:lvl1pPr marL="0" indent="0">
              <a:buNone/>
              <a:defRPr sz="1000"/>
            </a:lvl1pPr>
          </a:lstStyle>
          <a:p>
            <a:endParaRPr lang="en-US"/>
          </a:p>
        </p:txBody>
      </p:sp>
      <p:sp>
        <p:nvSpPr>
          <p:cNvPr id="13" name="Chart Placeholder 11"/>
          <p:cNvSpPr>
            <a:spLocks noGrp="1"/>
          </p:cNvSpPr>
          <p:nvPr>
            <p:ph type="chart" sz="quarter" idx="15"/>
          </p:nvPr>
        </p:nvSpPr>
        <p:spPr>
          <a:xfrm>
            <a:off x="3203717" y="2044707"/>
            <a:ext cx="2743200" cy="1829121"/>
          </a:xfrm>
        </p:spPr>
        <p:txBody>
          <a:bodyPr>
            <a:normAutofit/>
          </a:bodyPr>
          <a:lstStyle>
            <a:lvl1pPr marL="0" indent="0">
              <a:buNone/>
              <a:defRPr sz="1000"/>
            </a:lvl1pPr>
          </a:lstStyle>
          <a:p>
            <a:endParaRPr lang="en-US"/>
          </a:p>
        </p:txBody>
      </p:sp>
      <p:sp>
        <p:nvSpPr>
          <p:cNvPr id="14" name="Chart Placeholder 11"/>
          <p:cNvSpPr>
            <a:spLocks noGrp="1"/>
          </p:cNvSpPr>
          <p:nvPr>
            <p:ph type="chart" sz="quarter" idx="16"/>
          </p:nvPr>
        </p:nvSpPr>
        <p:spPr>
          <a:xfrm>
            <a:off x="6059771" y="2044707"/>
            <a:ext cx="2743200" cy="1829121"/>
          </a:xfrm>
        </p:spPr>
        <p:txBody>
          <a:bodyPr>
            <a:normAutofit/>
          </a:bodyPr>
          <a:lstStyle>
            <a:lvl1pPr marL="0" indent="0">
              <a:buNone/>
              <a:defRPr sz="1000"/>
            </a:lvl1pPr>
          </a:lstStyle>
          <a:p>
            <a:endParaRPr lang="en-US"/>
          </a:p>
        </p:txBody>
      </p:sp>
      <p:sp>
        <p:nvSpPr>
          <p:cNvPr id="16" name="Content Placeholder 15"/>
          <p:cNvSpPr>
            <a:spLocks noGrp="1"/>
          </p:cNvSpPr>
          <p:nvPr>
            <p:ph sz="quarter" idx="17"/>
          </p:nvPr>
        </p:nvSpPr>
        <p:spPr>
          <a:xfrm>
            <a:off x="347663" y="5603874"/>
            <a:ext cx="2743200" cy="454850"/>
          </a:xfrm>
        </p:spPr>
        <p:txBody>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smtClean="0"/>
              <a:t>Click to edit Master text styles</a:t>
            </a:r>
            <a:endParaRPr lang="en-US" dirty="0"/>
          </a:p>
        </p:txBody>
      </p:sp>
      <p:sp>
        <p:nvSpPr>
          <p:cNvPr id="17" name="Content Placeholder 15"/>
          <p:cNvSpPr>
            <a:spLocks noGrp="1"/>
          </p:cNvSpPr>
          <p:nvPr>
            <p:ph sz="quarter" idx="18"/>
          </p:nvPr>
        </p:nvSpPr>
        <p:spPr>
          <a:xfrm>
            <a:off x="3203717" y="5603874"/>
            <a:ext cx="2743200" cy="454850"/>
          </a:xfrm>
        </p:spPr>
        <p:txBody>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smtClean="0"/>
              <a:t>Click to edit Master text styles</a:t>
            </a:r>
            <a:endParaRPr lang="en-US" dirty="0"/>
          </a:p>
        </p:txBody>
      </p:sp>
      <p:sp>
        <p:nvSpPr>
          <p:cNvPr id="18" name="Content Placeholder 15"/>
          <p:cNvSpPr>
            <a:spLocks noGrp="1"/>
          </p:cNvSpPr>
          <p:nvPr>
            <p:ph sz="quarter" idx="19"/>
          </p:nvPr>
        </p:nvSpPr>
        <p:spPr>
          <a:xfrm>
            <a:off x="6057899" y="5603874"/>
            <a:ext cx="2743200" cy="454850"/>
          </a:xfrm>
        </p:spPr>
        <p:txBody>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smtClean="0"/>
              <a:t>Click to edit Master text styles</a:t>
            </a:r>
            <a:endParaRPr lang="en-US" dirty="0"/>
          </a:p>
        </p:txBody>
      </p:sp>
      <p:sp>
        <p:nvSpPr>
          <p:cNvPr id="20" name="Table Placeholder 19"/>
          <p:cNvSpPr>
            <a:spLocks noGrp="1"/>
          </p:cNvSpPr>
          <p:nvPr>
            <p:ph type="tbl" sz="quarter" idx="20"/>
          </p:nvPr>
        </p:nvSpPr>
        <p:spPr>
          <a:xfrm>
            <a:off x="347663" y="4002088"/>
            <a:ext cx="2743200" cy="1462087"/>
          </a:xfrm>
        </p:spPr>
        <p:txBody>
          <a:bodyPr>
            <a:normAutofit/>
          </a:bodyPr>
          <a:lstStyle>
            <a:lvl1pPr marL="0" indent="0">
              <a:buNone/>
              <a:defRPr sz="900"/>
            </a:lvl1pPr>
          </a:lstStyle>
          <a:p>
            <a:endParaRPr lang="en-US"/>
          </a:p>
        </p:txBody>
      </p:sp>
      <p:sp>
        <p:nvSpPr>
          <p:cNvPr id="21" name="Table Placeholder 19"/>
          <p:cNvSpPr>
            <a:spLocks noGrp="1"/>
          </p:cNvSpPr>
          <p:nvPr>
            <p:ph type="tbl" sz="quarter" idx="21"/>
          </p:nvPr>
        </p:nvSpPr>
        <p:spPr>
          <a:xfrm>
            <a:off x="3203717" y="4002088"/>
            <a:ext cx="2743200" cy="1462087"/>
          </a:xfrm>
        </p:spPr>
        <p:txBody>
          <a:bodyPr>
            <a:normAutofit/>
          </a:bodyPr>
          <a:lstStyle>
            <a:lvl1pPr marL="0" indent="0">
              <a:buNone/>
              <a:defRPr sz="900"/>
            </a:lvl1pPr>
          </a:lstStyle>
          <a:p>
            <a:endParaRPr lang="en-US"/>
          </a:p>
        </p:txBody>
      </p:sp>
      <p:sp>
        <p:nvSpPr>
          <p:cNvPr id="22" name="Table Placeholder 19"/>
          <p:cNvSpPr>
            <a:spLocks noGrp="1"/>
          </p:cNvSpPr>
          <p:nvPr>
            <p:ph type="tbl" sz="quarter" idx="22"/>
          </p:nvPr>
        </p:nvSpPr>
        <p:spPr>
          <a:xfrm>
            <a:off x="6059771" y="4002088"/>
            <a:ext cx="2743200" cy="1462087"/>
          </a:xfrm>
        </p:spPr>
        <p:txBody>
          <a:bodyPr>
            <a:normAutofit/>
          </a:bodyPr>
          <a:lstStyle>
            <a:lvl1pPr marL="0" indent="0">
              <a:buNone/>
              <a:defRPr sz="900"/>
            </a:lvl1pPr>
          </a:lstStyle>
          <a:p>
            <a:endParaRPr lang="en-US"/>
          </a:p>
        </p:txBody>
      </p:sp>
    </p:spTree>
    <p:extLst>
      <p:ext uri="{BB962C8B-B14F-4D97-AF65-F5344CB8AC3E}">
        <p14:creationId xmlns:p14="http://schemas.microsoft.com/office/powerpoint/2010/main" xmlns="" val="225460675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7472" y="457200"/>
            <a:ext cx="8453628" cy="9271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47472" y="1384300"/>
            <a:ext cx="4148328" cy="4741863"/>
          </a:xfrm>
        </p:spPr>
        <p:txBody>
          <a:bodyPr>
            <a:normAutofit/>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5"/>
          <p:cNvSpPr>
            <a:spLocks noGrp="1" noChangeAspect="1"/>
          </p:cNvSpPr>
          <p:nvPr>
            <p:ph type="pic" sz="quarter" idx="13"/>
          </p:nvPr>
        </p:nvSpPr>
        <p:spPr>
          <a:xfrm>
            <a:off x="4649544" y="1384301"/>
            <a:ext cx="2029352" cy="2027068"/>
          </a:xfrm>
          <a:solidFill>
            <a:srgbClr val="E9E9E8"/>
          </a:solidFill>
        </p:spPr>
        <p:txBody>
          <a:bodyPr/>
          <a:lstStyle>
            <a:lvl1pPr marL="0" indent="0">
              <a:buFont typeface="Arial"/>
              <a:buNone/>
              <a:defRPr/>
            </a:lvl1pPr>
          </a:lstStyle>
          <a:p>
            <a:r>
              <a:rPr lang="en-US" smtClean="0"/>
              <a:t>Drag picture to placeholder or click icon to add</a:t>
            </a:r>
            <a:endParaRPr lang="en-US" dirty="0"/>
          </a:p>
        </p:txBody>
      </p:sp>
      <p:sp>
        <p:nvSpPr>
          <p:cNvPr id="11" name="Picture Placeholder 5"/>
          <p:cNvSpPr>
            <a:spLocks noGrp="1" noChangeAspect="1"/>
          </p:cNvSpPr>
          <p:nvPr>
            <p:ph type="pic" sz="quarter" idx="14"/>
          </p:nvPr>
        </p:nvSpPr>
        <p:spPr>
          <a:xfrm>
            <a:off x="6771748" y="1384301"/>
            <a:ext cx="2029352" cy="2027068"/>
          </a:xfrm>
          <a:solidFill>
            <a:srgbClr val="E9E9E8"/>
          </a:solidFill>
        </p:spPr>
        <p:txBody>
          <a:bodyPr/>
          <a:lstStyle>
            <a:lvl1pPr marL="0" indent="0">
              <a:buFont typeface="Arial"/>
              <a:buNone/>
              <a:defRPr/>
            </a:lvl1pPr>
          </a:lstStyle>
          <a:p>
            <a:r>
              <a:rPr lang="en-US" smtClean="0"/>
              <a:t>Drag picture to placeholder or click icon to add</a:t>
            </a:r>
            <a:endParaRPr lang="en-US" dirty="0"/>
          </a:p>
        </p:txBody>
      </p:sp>
      <p:sp>
        <p:nvSpPr>
          <p:cNvPr id="12" name="Picture Placeholder 5"/>
          <p:cNvSpPr>
            <a:spLocks noGrp="1" noChangeAspect="1"/>
          </p:cNvSpPr>
          <p:nvPr>
            <p:ph type="pic" sz="quarter" idx="15"/>
          </p:nvPr>
        </p:nvSpPr>
        <p:spPr>
          <a:xfrm>
            <a:off x="4649544" y="3508607"/>
            <a:ext cx="2029352" cy="2027068"/>
          </a:xfrm>
          <a:solidFill>
            <a:srgbClr val="E9E9E8"/>
          </a:solidFill>
        </p:spPr>
        <p:txBody>
          <a:bodyPr/>
          <a:lstStyle>
            <a:lvl1pPr marL="0" indent="0">
              <a:buFont typeface="Arial"/>
              <a:buNone/>
              <a:defRPr/>
            </a:lvl1pPr>
          </a:lstStyle>
          <a:p>
            <a:r>
              <a:rPr lang="en-US" smtClean="0"/>
              <a:t>Drag picture to placeholder or click icon to add</a:t>
            </a:r>
            <a:endParaRPr lang="en-US" dirty="0"/>
          </a:p>
        </p:txBody>
      </p:sp>
      <p:sp>
        <p:nvSpPr>
          <p:cNvPr id="13" name="Picture Placeholder 5"/>
          <p:cNvSpPr>
            <a:spLocks noGrp="1" noChangeAspect="1"/>
          </p:cNvSpPr>
          <p:nvPr>
            <p:ph type="pic" sz="quarter" idx="16"/>
          </p:nvPr>
        </p:nvSpPr>
        <p:spPr>
          <a:xfrm>
            <a:off x="6771748" y="3508607"/>
            <a:ext cx="2029352" cy="2027068"/>
          </a:xfrm>
          <a:solidFill>
            <a:srgbClr val="E9E9E8"/>
          </a:solidFill>
        </p:spPr>
        <p:txBody>
          <a:bodyPr/>
          <a:lstStyle>
            <a:lvl1pPr marL="0" indent="0">
              <a:buFont typeface="Arial"/>
              <a:buNone/>
              <a:defRPr/>
            </a:lvl1pPr>
          </a:lstStyle>
          <a:p>
            <a:r>
              <a:rPr lang="en-US" smtClean="0"/>
              <a:t>Drag picture to placeholder or click icon to add</a:t>
            </a:r>
            <a:endParaRPr lang="en-US" dirty="0"/>
          </a:p>
        </p:txBody>
      </p:sp>
      <p:sp>
        <p:nvSpPr>
          <p:cNvPr id="4" name="Footer Placeholder 3"/>
          <p:cNvSpPr>
            <a:spLocks noGrp="1"/>
          </p:cNvSpPr>
          <p:nvPr>
            <p:ph type="ftr" sz="quarter" idx="17"/>
          </p:nvPr>
        </p:nvSpPr>
        <p:spPr/>
        <p:txBody>
          <a:bodyPr/>
          <a:lstStyle/>
          <a:p>
            <a:endParaRPr lang="en-US"/>
          </a:p>
        </p:txBody>
      </p:sp>
      <p:sp>
        <p:nvSpPr>
          <p:cNvPr id="5" name="Slide Number Placeholder 4"/>
          <p:cNvSpPr>
            <a:spLocks noGrp="1"/>
          </p:cNvSpPr>
          <p:nvPr>
            <p:ph type="sldNum" sz="quarter" idx="18"/>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3901403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7472" y="457200"/>
            <a:ext cx="8453628" cy="927100"/>
          </a:xfrm>
        </p:spPr>
        <p:txBody>
          <a:bodyPr/>
          <a:lstStyle/>
          <a:p>
            <a:r>
              <a:rPr lang="en-US" dirty="0" smtClean="0"/>
              <a:t>Click To Edit Master Title Style</a:t>
            </a:r>
            <a:endParaRPr lang="en-US" dirty="0"/>
          </a:p>
        </p:txBody>
      </p:sp>
      <p:sp>
        <p:nvSpPr>
          <p:cNvPr id="11" name="Picture Placeholder 5"/>
          <p:cNvSpPr>
            <a:spLocks noGrp="1" noChangeAspect="1"/>
          </p:cNvSpPr>
          <p:nvPr>
            <p:ph type="pic" sz="quarter" idx="14"/>
          </p:nvPr>
        </p:nvSpPr>
        <p:spPr>
          <a:xfrm>
            <a:off x="346927" y="1384300"/>
            <a:ext cx="8454173" cy="4545177"/>
          </a:xfrm>
          <a:solidFill>
            <a:srgbClr val="E9E9E8"/>
          </a:solidFill>
        </p:spPr>
        <p:txBody>
          <a:bodyPr/>
          <a:lstStyle>
            <a:lvl1pPr marL="0" indent="0">
              <a:buFont typeface="Arial"/>
              <a:buNone/>
              <a:defRPr/>
            </a:lvl1pPr>
          </a:lstStyle>
          <a:p>
            <a:r>
              <a:rPr lang="en-US" smtClean="0"/>
              <a:t>Drag picture to placeholder or click icon to add</a:t>
            </a:r>
            <a:endParaRPr lang="en-US" dirty="0"/>
          </a:p>
        </p:txBody>
      </p:sp>
      <p:sp>
        <p:nvSpPr>
          <p:cNvPr id="4" name="Footer Placeholder 3"/>
          <p:cNvSpPr>
            <a:spLocks noGrp="1"/>
          </p:cNvSpPr>
          <p:nvPr>
            <p:ph type="ftr" sz="quarter" idx="17"/>
          </p:nvPr>
        </p:nvSpPr>
        <p:spPr/>
        <p:txBody>
          <a:bodyPr/>
          <a:lstStyle/>
          <a:p>
            <a:endParaRPr lang="en-US"/>
          </a:p>
        </p:txBody>
      </p:sp>
      <p:sp>
        <p:nvSpPr>
          <p:cNvPr id="5" name="Slide Number Placeholder 4"/>
          <p:cNvSpPr>
            <a:spLocks noGrp="1"/>
          </p:cNvSpPr>
          <p:nvPr>
            <p:ph type="sldNum" sz="quarter" idx="18"/>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40463278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imag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7472" y="457200"/>
            <a:ext cx="3308541" cy="927100"/>
          </a:xfrm>
        </p:spPr>
        <p:txBody>
          <a:bodyPr/>
          <a:lstStyle/>
          <a:p>
            <a:r>
              <a:rPr lang="en-US" dirty="0" smtClean="0"/>
              <a:t>Click To Edit Master Title Style</a:t>
            </a:r>
            <a:endParaRPr lang="en-US" dirty="0"/>
          </a:p>
        </p:txBody>
      </p:sp>
      <p:sp>
        <p:nvSpPr>
          <p:cNvPr id="11" name="Picture Placeholder 5"/>
          <p:cNvSpPr>
            <a:spLocks noGrp="1" noChangeAspect="1"/>
          </p:cNvSpPr>
          <p:nvPr>
            <p:ph type="pic" sz="quarter" idx="14"/>
          </p:nvPr>
        </p:nvSpPr>
        <p:spPr>
          <a:xfrm>
            <a:off x="3779024" y="458440"/>
            <a:ext cx="5022076" cy="5471038"/>
          </a:xfrm>
          <a:solidFill>
            <a:srgbClr val="E9E9E8"/>
          </a:solidFill>
        </p:spPr>
        <p:txBody>
          <a:bodyPr/>
          <a:lstStyle>
            <a:lvl1pPr marL="0" indent="0">
              <a:buFont typeface="Arial"/>
              <a:buNone/>
              <a:defRPr/>
            </a:lvl1pPr>
          </a:lstStyle>
          <a:p>
            <a:r>
              <a:rPr lang="en-US" smtClean="0"/>
              <a:t>Drag picture to placeholder or click icon to add</a:t>
            </a:r>
            <a:endParaRPr lang="en-US" dirty="0"/>
          </a:p>
        </p:txBody>
      </p:sp>
      <p:sp>
        <p:nvSpPr>
          <p:cNvPr id="4" name="Footer Placeholder 3"/>
          <p:cNvSpPr>
            <a:spLocks noGrp="1"/>
          </p:cNvSpPr>
          <p:nvPr>
            <p:ph type="ftr" sz="quarter" idx="17"/>
          </p:nvPr>
        </p:nvSpPr>
        <p:spPr/>
        <p:txBody>
          <a:bodyPr/>
          <a:lstStyle/>
          <a:p>
            <a:endParaRPr lang="en-US"/>
          </a:p>
        </p:txBody>
      </p:sp>
      <p:sp>
        <p:nvSpPr>
          <p:cNvPr id="5" name="Slide Number Placeholder 4"/>
          <p:cNvSpPr>
            <a:spLocks noGrp="1"/>
          </p:cNvSpPr>
          <p:nvPr>
            <p:ph type="sldNum" sz="quarter" idx="18"/>
          </p:nvPr>
        </p:nvSpPr>
        <p:spPr/>
        <p:txBody>
          <a:bodyPr/>
          <a:lstStyle/>
          <a:p>
            <a:fld id="{B6F15528-21DE-4FAA-801E-634DDDAF4B2B}" type="slidenum">
              <a:rPr lang="en-US" smtClean="0"/>
              <a:pPr/>
              <a:t>‹#›</a:t>
            </a:fld>
            <a:endParaRPr lang="en-US"/>
          </a:p>
        </p:txBody>
      </p:sp>
      <p:sp>
        <p:nvSpPr>
          <p:cNvPr id="6" name="Content Placeholder 5"/>
          <p:cNvSpPr>
            <a:spLocks noGrp="1"/>
          </p:cNvSpPr>
          <p:nvPr>
            <p:ph sz="quarter" idx="19"/>
          </p:nvPr>
        </p:nvSpPr>
        <p:spPr>
          <a:xfrm>
            <a:off x="341313" y="1382712"/>
            <a:ext cx="3314699" cy="4548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5330355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Image 2">
    <p:spTree>
      <p:nvGrpSpPr>
        <p:cNvPr id="1" name=""/>
        <p:cNvGrpSpPr/>
        <p:nvPr/>
      </p:nvGrpSpPr>
      <p:grpSpPr>
        <a:xfrm>
          <a:off x="0" y="0"/>
          <a:ext cx="0" cy="0"/>
          <a:chOff x="0" y="0"/>
          <a:chExt cx="0" cy="0"/>
        </a:xfrm>
      </p:grpSpPr>
      <p:sp>
        <p:nvSpPr>
          <p:cNvPr id="11" name="Picture Placeholder 5"/>
          <p:cNvSpPr>
            <a:spLocks noGrp="1" noChangeAspect="1"/>
          </p:cNvSpPr>
          <p:nvPr>
            <p:ph type="pic" sz="quarter" idx="14"/>
          </p:nvPr>
        </p:nvSpPr>
        <p:spPr>
          <a:xfrm>
            <a:off x="4689707" y="458440"/>
            <a:ext cx="4111392" cy="5471038"/>
          </a:xfrm>
          <a:solidFill>
            <a:schemeClr val="bg2"/>
          </a:solidFill>
        </p:spPr>
        <p:txBody>
          <a:bodyPr/>
          <a:lstStyle>
            <a:lvl1pPr marL="0" indent="0">
              <a:buFont typeface="Arial"/>
              <a:buNone/>
              <a:defRPr/>
            </a:lvl1pPr>
          </a:lstStyle>
          <a:p>
            <a:r>
              <a:rPr lang="en-US" smtClean="0"/>
              <a:t>Drag picture to placeholder or click icon to add</a:t>
            </a:r>
            <a:endParaRPr lang="en-US" dirty="0"/>
          </a:p>
        </p:txBody>
      </p:sp>
      <p:sp>
        <p:nvSpPr>
          <p:cNvPr id="4" name="Footer Placeholder 3"/>
          <p:cNvSpPr>
            <a:spLocks noGrp="1"/>
          </p:cNvSpPr>
          <p:nvPr>
            <p:ph type="ftr" sz="quarter" idx="17"/>
          </p:nvPr>
        </p:nvSpPr>
        <p:spPr/>
        <p:txBody>
          <a:bodyPr/>
          <a:lstStyle/>
          <a:p>
            <a:endParaRPr lang="en-US"/>
          </a:p>
        </p:txBody>
      </p:sp>
      <p:sp>
        <p:nvSpPr>
          <p:cNvPr id="5" name="Slide Number Placeholder 4"/>
          <p:cNvSpPr>
            <a:spLocks noGrp="1"/>
          </p:cNvSpPr>
          <p:nvPr>
            <p:ph type="sldNum" sz="quarter" idx="18"/>
          </p:nvPr>
        </p:nvSpPr>
        <p:spPr/>
        <p:txBody>
          <a:bodyPr/>
          <a:lstStyle/>
          <a:p>
            <a:fld id="{B6F15528-21DE-4FAA-801E-634DDDAF4B2B}" type="slidenum">
              <a:rPr lang="en-US" smtClean="0"/>
              <a:pPr/>
              <a:t>‹#›</a:t>
            </a:fld>
            <a:endParaRPr lang="en-US"/>
          </a:p>
        </p:txBody>
      </p:sp>
      <p:sp>
        <p:nvSpPr>
          <p:cNvPr id="6" name="Content Placeholder 5"/>
          <p:cNvSpPr>
            <a:spLocks noGrp="1"/>
          </p:cNvSpPr>
          <p:nvPr>
            <p:ph sz="quarter" idx="19"/>
          </p:nvPr>
        </p:nvSpPr>
        <p:spPr>
          <a:xfrm>
            <a:off x="341312" y="458440"/>
            <a:ext cx="4106785" cy="54724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6936150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8">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211134" y="1384301"/>
            <a:ext cx="5589966" cy="1096357"/>
          </a:xfrm>
        </p:spPr>
        <p:txBody>
          <a:bodyPr>
            <a:normAutofit/>
          </a:bodyPr>
          <a:lstStyle>
            <a:lvl1pPr marL="0" indent="0">
              <a:buNone/>
              <a:defRPr sz="1200"/>
            </a:lvl1pPr>
            <a:lvl2pPr>
              <a:defRPr sz="1200"/>
            </a:lvl2pPr>
          </a:lstStyle>
          <a:p>
            <a:pPr lvl="0"/>
            <a:r>
              <a:rPr lang="en-US" smtClean="0"/>
              <a:t>Click to edit Master text styles</a:t>
            </a:r>
          </a:p>
        </p:txBody>
      </p:sp>
      <p:sp>
        <p:nvSpPr>
          <p:cNvPr id="5" name="Content Placeholder 2"/>
          <p:cNvSpPr>
            <a:spLocks noGrp="1"/>
          </p:cNvSpPr>
          <p:nvPr>
            <p:ph idx="13"/>
          </p:nvPr>
        </p:nvSpPr>
        <p:spPr>
          <a:xfrm>
            <a:off x="3211134" y="2588440"/>
            <a:ext cx="5589966" cy="1096357"/>
          </a:xfrm>
        </p:spPr>
        <p:txBody>
          <a:bodyPr>
            <a:normAutofit/>
          </a:bodyPr>
          <a:lstStyle>
            <a:lvl1pPr marL="0" indent="0">
              <a:buNone/>
              <a:defRPr sz="1200"/>
            </a:lvl1pPr>
            <a:lvl2pPr>
              <a:defRPr sz="1200"/>
            </a:lvl2pPr>
          </a:lstStyle>
          <a:p>
            <a:pPr lvl="0"/>
            <a:r>
              <a:rPr lang="en-US" smtClean="0"/>
              <a:t>Click to edit Master text styles</a:t>
            </a:r>
          </a:p>
        </p:txBody>
      </p:sp>
      <p:sp>
        <p:nvSpPr>
          <p:cNvPr id="7" name="Content Placeholder 2"/>
          <p:cNvSpPr>
            <a:spLocks noGrp="1"/>
          </p:cNvSpPr>
          <p:nvPr>
            <p:ph idx="14"/>
          </p:nvPr>
        </p:nvSpPr>
        <p:spPr>
          <a:xfrm>
            <a:off x="3211134" y="3792579"/>
            <a:ext cx="5589966" cy="1096357"/>
          </a:xfrm>
        </p:spPr>
        <p:txBody>
          <a:bodyPr>
            <a:normAutofit/>
          </a:bodyPr>
          <a:lstStyle>
            <a:lvl1pPr marL="0" indent="0">
              <a:buNone/>
              <a:defRPr sz="1200"/>
            </a:lvl1pPr>
            <a:lvl2pPr>
              <a:defRPr sz="1200"/>
            </a:lvl2pPr>
          </a:lstStyle>
          <a:p>
            <a:pPr lvl="0"/>
            <a:r>
              <a:rPr lang="en-US" smtClean="0"/>
              <a:t>Click to edit Master text styles</a:t>
            </a:r>
          </a:p>
        </p:txBody>
      </p:sp>
      <p:sp>
        <p:nvSpPr>
          <p:cNvPr id="8" name="Content Placeholder 2"/>
          <p:cNvSpPr>
            <a:spLocks noGrp="1"/>
          </p:cNvSpPr>
          <p:nvPr>
            <p:ph idx="15"/>
          </p:nvPr>
        </p:nvSpPr>
        <p:spPr>
          <a:xfrm>
            <a:off x="3211134" y="4996719"/>
            <a:ext cx="5589966" cy="1096357"/>
          </a:xfrm>
        </p:spPr>
        <p:txBody>
          <a:bodyPr>
            <a:normAutofit/>
          </a:bodyPr>
          <a:lstStyle>
            <a:lvl1pPr marL="0" indent="0">
              <a:buNone/>
              <a:defRPr sz="1200"/>
            </a:lvl1pPr>
            <a:lvl2pPr>
              <a:defRPr sz="1200"/>
            </a:lvl2pPr>
          </a:lstStyle>
          <a:p>
            <a:pPr lvl="0"/>
            <a:r>
              <a:rPr lang="en-US" smtClean="0"/>
              <a:t>Click to edit Master text styles</a:t>
            </a:r>
          </a:p>
        </p:txBody>
      </p:sp>
      <p:sp>
        <p:nvSpPr>
          <p:cNvPr id="9" name="Content Placeholder 2"/>
          <p:cNvSpPr>
            <a:spLocks noGrp="1"/>
          </p:cNvSpPr>
          <p:nvPr>
            <p:ph idx="16" hasCustomPrompt="1"/>
          </p:nvPr>
        </p:nvSpPr>
        <p:spPr>
          <a:xfrm>
            <a:off x="348750" y="1384301"/>
            <a:ext cx="2763681" cy="1096357"/>
          </a:xfrm>
        </p:spPr>
        <p:txBody>
          <a:bodyPr>
            <a:noAutofit/>
          </a:bodyPr>
          <a:lstStyle>
            <a:lvl1pPr marL="0" indent="0">
              <a:lnSpc>
                <a:spcPct val="100000"/>
              </a:lnSpc>
              <a:spcBef>
                <a:spcPts val="0"/>
              </a:spcBef>
              <a:buNone/>
              <a:defRPr sz="2800">
                <a:solidFill>
                  <a:schemeClr val="accent2"/>
                </a:solidFill>
              </a:defRPr>
            </a:lvl1pPr>
          </a:lstStyle>
          <a:p>
            <a:pPr lvl="0"/>
            <a:r>
              <a:rPr lang="en-US" dirty="0" smtClean="0"/>
              <a:t>Click to edit master text styles</a:t>
            </a:r>
          </a:p>
        </p:txBody>
      </p:sp>
      <p:sp>
        <p:nvSpPr>
          <p:cNvPr id="10" name="Content Placeholder 2"/>
          <p:cNvSpPr>
            <a:spLocks noGrp="1"/>
          </p:cNvSpPr>
          <p:nvPr>
            <p:ph idx="17" hasCustomPrompt="1"/>
          </p:nvPr>
        </p:nvSpPr>
        <p:spPr>
          <a:xfrm>
            <a:off x="348750" y="2588440"/>
            <a:ext cx="2763681" cy="1096357"/>
          </a:xfrm>
        </p:spPr>
        <p:txBody>
          <a:bodyPr>
            <a:noAutofit/>
          </a:bodyPr>
          <a:lstStyle>
            <a:lvl1pPr marL="0" indent="0">
              <a:lnSpc>
                <a:spcPct val="100000"/>
              </a:lnSpc>
              <a:spcBef>
                <a:spcPts val="0"/>
              </a:spcBef>
              <a:buNone/>
              <a:defRPr sz="2800">
                <a:solidFill>
                  <a:schemeClr val="accent2"/>
                </a:solidFill>
              </a:defRPr>
            </a:lvl1pPr>
          </a:lstStyle>
          <a:p>
            <a:pPr lvl="0"/>
            <a:r>
              <a:rPr lang="en-US" dirty="0" smtClean="0"/>
              <a:t>Click to edit master text styles</a:t>
            </a:r>
          </a:p>
        </p:txBody>
      </p:sp>
      <p:sp>
        <p:nvSpPr>
          <p:cNvPr id="11" name="Content Placeholder 2"/>
          <p:cNvSpPr>
            <a:spLocks noGrp="1"/>
          </p:cNvSpPr>
          <p:nvPr>
            <p:ph idx="18" hasCustomPrompt="1"/>
          </p:nvPr>
        </p:nvSpPr>
        <p:spPr>
          <a:xfrm>
            <a:off x="348750" y="3792579"/>
            <a:ext cx="2763681" cy="1096357"/>
          </a:xfrm>
        </p:spPr>
        <p:txBody>
          <a:bodyPr>
            <a:noAutofit/>
          </a:bodyPr>
          <a:lstStyle>
            <a:lvl1pPr marL="0" indent="0">
              <a:lnSpc>
                <a:spcPct val="100000"/>
              </a:lnSpc>
              <a:spcBef>
                <a:spcPts val="0"/>
              </a:spcBef>
              <a:buNone/>
              <a:defRPr sz="2800">
                <a:solidFill>
                  <a:schemeClr val="accent2"/>
                </a:solidFill>
              </a:defRPr>
            </a:lvl1pPr>
          </a:lstStyle>
          <a:p>
            <a:pPr lvl="0"/>
            <a:r>
              <a:rPr lang="en-US" dirty="0" smtClean="0"/>
              <a:t>Click to edit master text styles</a:t>
            </a:r>
          </a:p>
        </p:txBody>
      </p:sp>
      <p:sp>
        <p:nvSpPr>
          <p:cNvPr id="12" name="Content Placeholder 2"/>
          <p:cNvSpPr>
            <a:spLocks noGrp="1"/>
          </p:cNvSpPr>
          <p:nvPr>
            <p:ph idx="19" hasCustomPrompt="1"/>
          </p:nvPr>
        </p:nvSpPr>
        <p:spPr>
          <a:xfrm>
            <a:off x="348750" y="4996719"/>
            <a:ext cx="2763681" cy="1096357"/>
          </a:xfrm>
        </p:spPr>
        <p:txBody>
          <a:bodyPr>
            <a:noAutofit/>
          </a:bodyPr>
          <a:lstStyle>
            <a:lvl1pPr marL="0" indent="0">
              <a:lnSpc>
                <a:spcPct val="100000"/>
              </a:lnSpc>
              <a:spcBef>
                <a:spcPts val="0"/>
              </a:spcBef>
              <a:buNone/>
              <a:defRPr sz="2800">
                <a:solidFill>
                  <a:schemeClr val="accent2"/>
                </a:solidFill>
              </a:defRPr>
            </a:lvl1pPr>
          </a:lstStyle>
          <a:p>
            <a:pPr lvl="0"/>
            <a:r>
              <a:rPr lang="en-US" dirty="0" smtClean="0"/>
              <a:t>Click to edit master text styles</a:t>
            </a:r>
          </a:p>
        </p:txBody>
      </p:sp>
      <p:sp>
        <p:nvSpPr>
          <p:cNvPr id="4" name="Footer Placeholder 3"/>
          <p:cNvSpPr>
            <a:spLocks noGrp="1"/>
          </p:cNvSpPr>
          <p:nvPr>
            <p:ph type="ftr" sz="quarter" idx="20"/>
          </p:nvPr>
        </p:nvSpPr>
        <p:spPr/>
        <p:txBody>
          <a:bodyPr/>
          <a:lstStyle/>
          <a:p>
            <a:endParaRPr lang="en-US"/>
          </a:p>
        </p:txBody>
      </p:sp>
      <p:sp>
        <p:nvSpPr>
          <p:cNvPr id="13" name="Slide Number Placeholder 12"/>
          <p:cNvSpPr>
            <a:spLocks noGrp="1"/>
          </p:cNvSpPr>
          <p:nvPr>
            <p:ph type="sldNum" sz="quarter" idx="21"/>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114639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7472" y="457200"/>
            <a:ext cx="8453628" cy="92710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7472" y="1384300"/>
            <a:ext cx="8453628" cy="4741863"/>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p:nvPr/>
        </p:nvCxnSpPr>
        <p:spPr>
          <a:xfrm>
            <a:off x="347472" y="6172200"/>
            <a:ext cx="8453628"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5"/>
          <p:cNvSpPr>
            <a:spLocks noGrp="1"/>
          </p:cNvSpPr>
          <p:nvPr>
            <p:ph type="sldNum" sz="quarter" idx="4"/>
          </p:nvPr>
        </p:nvSpPr>
        <p:spPr>
          <a:xfrm>
            <a:off x="8436918" y="6381394"/>
            <a:ext cx="364181" cy="250190"/>
          </a:xfrm>
          <a:prstGeom prst="rect">
            <a:avLst/>
          </a:prstGeom>
        </p:spPr>
        <p:txBody>
          <a:bodyPr vert="horz" lIns="0" tIns="45720" rIns="0" bIns="0" rtlCol="0" anchor="b" anchorCtr="0"/>
          <a:lstStyle>
            <a:lvl1pPr algn="r">
              <a:defRPr sz="1100">
                <a:solidFill>
                  <a:schemeClr val="tx2"/>
                </a:solidFill>
                <a:latin typeface="Arial"/>
                <a:cs typeface="Arial"/>
              </a:defRPr>
            </a:lvl1pPr>
          </a:lstStyle>
          <a:p>
            <a:fld id="{B6F15528-21DE-4FAA-801E-634DDDAF4B2B}" type="slidenum">
              <a:rPr lang="en-US" smtClean="0"/>
              <a:pPr/>
              <a:t>‹#›</a:t>
            </a:fld>
            <a:endParaRPr lang="en-US"/>
          </a:p>
        </p:txBody>
      </p:sp>
      <p:sp>
        <p:nvSpPr>
          <p:cNvPr id="8" name="Footer Placeholder 4"/>
          <p:cNvSpPr>
            <a:spLocks noGrp="1"/>
          </p:cNvSpPr>
          <p:nvPr>
            <p:ph type="ftr" sz="quarter" idx="3"/>
          </p:nvPr>
        </p:nvSpPr>
        <p:spPr>
          <a:xfrm>
            <a:off x="5005172" y="6376187"/>
            <a:ext cx="3346704" cy="255397"/>
          </a:xfrm>
          <a:prstGeom prst="rect">
            <a:avLst/>
          </a:prstGeom>
        </p:spPr>
        <p:txBody>
          <a:bodyPr vert="horz" lIns="0" tIns="45720" rIns="0" bIns="0" rtlCol="0" anchor="b" anchorCtr="0"/>
          <a:lstStyle>
            <a:lvl1pPr algn="r">
              <a:defRPr lang="en-US" sz="1100" dirty="0">
                <a:solidFill>
                  <a:schemeClr val="tx2"/>
                </a:solidFill>
                <a:latin typeface="Arial"/>
                <a:cs typeface="Arial"/>
              </a:defRPr>
            </a:lvl1pPr>
          </a:lstStyle>
          <a:p>
            <a:endParaRPr lang="en-US"/>
          </a:p>
        </p:txBody>
      </p:sp>
      <p:cxnSp>
        <p:nvCxnSpPr>
          <p:cNvPr id="10" name="Straight Connector 9"/>
          <p:cNvCxnSpPr/>
          <p:nvPr/>
        </p:nvCxnSpPr>
        <p:spPr>
          <a:xfrm>
            <a:off x="8436918" y="6496460"/>
            <a:ext cx="0" cy="13512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7472" y="6172200"/>
            <a:ext cx="8453628"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8436918" y="6496460"/>
            <a:ext cx="0" cy="13512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1521850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l" defTabSz="457200" rtl="0" eaLnBrk="1" latinLnBrk="0" hangingPunct="1">
        <a:spcBef>
          <a:spcPct val="0"/>
        </a:spcBef>
        <a:buNone/>
        <a:defRPr sz="2600" b="1" kern="1200">
          <a:solidFill>
            <a:schemeClr val="tx2"/>
          </a:solidFill>
          <a:latin typeface="Arial"/>
          <a:ea typeface="+mj-ea"/>
          <a:cs typeface="Arial"/>
        </a:defRPr>
      </a:lvl1pPr>
    </p:titleStyle>
    <p:bodyStyle>
      <a:lvl1pPr marL="114300" indent="-114300" algn="l" defTabSz="457200" rtl="0" eaLnBrk="1" latinLnBrk="0" hangingPunct="1">
        <a:spcBef>
          <a:spcPct val="20000"/>
        </a:spcBef>
        <a:buFont typeface="Arial"/>
        <a:buChar char="•"/>
        <a:defRPr sz="1400" kern="1200">
          <a:solidFill>
            <a:srgbClr val="796E65"/>
          </a:solidFill>
          <a:latin typeface="Arial"/>
          <a:ea typeface="+mn-ea"/>
          <a:cs typeface="Arial"/>
        </a:defRPr>
      </a:lvl1pPr>
      <a:lvl2pPr marL="342900" indent="-171450" algn="l" defTabSz="457200" rtl="0" eaLnBrk="1" latinLnBrk="0" hangingPunct="1">
        <a:spcBef>
          <a:spcPct val="20000"/>
        </a:spcBef>
        <a:buFont typeface="Arial"/>
        <a:buChar char="–"/>
        <a:defRPr sz="1400" kern="1200">
          <a:solidFill>
            <a:srgbClr val="796E65"/>
          </a:solidFill>
          <a:latin typeface="Arial"/>
          <a:ea typeface="+mn-ea"/>
          <a:cs typeface="Arial"/>
        </a:defRPr>
      </a:lvl2pPr>
      <a:lvl3pPr marL="457200" indent="-114300" algn="l" defTabSz="457200" rtl="0" eaLnBrk="1" latinLnBrk="0" hangingPunct="1">
        <a:spcBef>
          <a:spcPct val="20000"/>
        </a:spcBef>
        <a:buFont typeface="Arial"/>
        <a:buChar char="•"/>
        <a:defRPr sz="1400" kern="1200">
          <a:solidFill>
            <a:srgbClr val="796E65"/>
          </a:solidFill>
          <a:latin typeface="Arial"/>
          <a:ea typeface="+mn-ea"/>
          <a:cs typeface="Arial"/>
        </a:defRPr>
      </a:lvl3pPr>
      <a:lvl4pPr marL="685800" indent="-171450" algn="l" defTabSz="457200" rtl="0" eaLnBrk="1" latinLnBrk="0" hangingPunct="1">
        <a:spcBef>
          <a:spcPct val="20000"/>
        </a:spcBef>
        <a:buFont typeface="Arial"/>
        <a:buChar char="–"/>
        <a:tabLst/>
        <a:defRPr sz="1400" kern="1200">
          <a:solidFill>
            <a:srgbClr val="796E65"/>
          </a:solidFill>
          <a:latin typeface="Arial"/>
          <a:ea typeface="+mn-ea"/>
          <a:cs typeface="Arial"/>
        </a:defRPr>
      </a:lvl4pPr>
      <a:lvl5pPr marL="857250" indent="-171450" algn="l" defTabSz="457200" rtl="0" eaLnBrk="1" latinLnBrk="0" hangingPunct="1">
        <a:spcBef>
          <a:spcPct val="20000"/>
        </a:spcBef>
        <a:buFont typeface="Arial"/>
        <a:buChar char="»"/>
        <a:defRPr sz="1400" kern="1200">
          <a:solidFill>
            <a:srgbClr val="796E65"/>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7776000" cy="1143000"/>
          </a:xfrm>
          <a:prstGeom prst="rect">
            <a:avLst/>
          </a:prstGeom>
        </p:spPr>
        <p:txBody>
          <a:bodyPr vert="horz" rtlCol="0" anchor="ctr">
            <a:normAutofit/>
            <a:scene3d>
              <a:camera prst="orthographicFront"/>
              <a:lightRig rig="soft" dir="t"/>
            </a:scene3d>
            <a:sp3d prstMaterial="matte">
              <a:bevelT w="12700" h="12700"/>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525963"/>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274320" rtlCol="0" anchor="ctr"/>
          <a:lstStyle>
            <a:lvl1pPr algn="l" eaLnBrk="1" latinLnBrk="0" hangingPunct="1">
              <a:defRPr kumimoji="0" sz="1200">
                <a:solidFill>
                  <a:schemeClr val="tx1"/>
                </a:solidFill>
              </a:defRPr>
            </a:lvl1pPr>
          </a:lstStyle>
          <a:p>
            <a:pPr algn="l" eaLnBrk="1" latinLnBrk="0" hangingPunct="1"/>
            <a:fld id="{EA1E4FE5-70EE-4B63-A07B-985F1B49E5CE}" type="datetime1">
              <a:rPr lang="en-US" smtClean="0"/>
              <a:pPr algn="l" eaLnBrk="1" latinLnBrk="0" hangingPunct="1"/>
              <a:t>11/7/2013</a:t>
            </a:fld>
            <a:endParaRPr lang="en-US">
              <a:solidFill>
                <a:schemeClr val="tx1"/>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45720" tIns="45720" rIns="45720" rtlCol="0" anchor="ctr"/>
          <a:lstStyle>
            <a:lvl1pPr algn="r" eaLnBrk="1" latinLnBrk="0" hangingPunct="1">
              <a:defRPr kumimoji="0" sz="1200">
                <a:solidFill>
                  <a:schemeClr val="tx1"/>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rtl="0" eaLnBrk="1" latinLnBrk="0" hangingPunct="1">
        <a:spcBef>
          <a:spcPct val="0"/>
        </a:spcBef>
        <a:buNone/>
        <a:defRPr kumimoji="0" lang="zh-CN" altLang="en-US" sz="4400" b="0" kern="1200" spc="50" dirty="0">
          <a:ln w="12700">
            <a:noFill/>
            <a:prstDash val="solid"/>
          </a:ln>
          <a:solidFill>
            <a:schemeClr val="accent4"/>
          </a:solidFill>
          <a:effectLst>
            <a:outerShdw blurRad="38100" dist="20320" dir="2700000" algn="tl" rotWithShape="0">
              <a:srgbClr val="000000">
                <a:alpha val="7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www.sonatype.com/books/mvnref-book/reference/profiles-sect-maven-profiles.html"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maven.apache.org/POM/4.0.0"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maven.apache.org/POM/4.0.0"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7" Type="http://schemas.microsoft.com/office/2007/relationships/diagramDrawing" Target="../diagrams/drawing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maven.apache.org/download.cgi"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hyperlink" Target="http://jiangli.easymorse.com/?p=783" TargetMode="External"/><Relationship Id="rId5" Type="http://schemas.openxmlformats.org/officeDocument/2006/relationships/hyperlink" Target="http://blog.csdn.net/lfsfxy9/article/details/9397937" TargetMode="External"/><Relationship Id="rId4" Type="http://schemas.openxmlformats.org/officeDocument/2006/relationships/hyperlink" Target="http://hi.baidu.com/164878858/item/0664ca099417fc3ba2332a37"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mvnrepository.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git%20&#20351;&#29992;&#31616;&#26131;&#25351;&#21335;.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en.wikipedia.org/wiki/C_Sharp_(programming_language)" TargetMode="External"/><Relationship Id="rId3" Type="http://schemas.openxmlformats.org/officeDocument/2006/relationships/image" Target="../media/image6.png"/><Relationship Id="rId7" Type="http://schemas.openxmlformats.org/officeDocument/2006/relationships/hyperlink" Target="http://en.wikipedia.org/wiki/Apache_An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en.wikipedia.org/wiki/Java_(programming_language)" TargetMode="External"/><Relationship Id="rId11" Type="http://schemas.openxmlformats.org/officeDocument/2006/relationships/image" Target="../media/image8.png"/><Relationship Id="rId5" Type="http://schemas.openxmlformats.org/officeDocument/2006/relationships/hyperlink" Target="http://en.wikipedia.org/wiki/Build_automation" TargetMode="External"/><Relationship Id="rId10" Type="http://schemas.openxmlformats.org/officeDocument/2006/relationships/hyperlink" Target="http://en.wikipedia.org/wiki/Scala_(programming_language)" TargetMode="External"/><Relationship Id="rId4" Type="http://schemas.openxmlformats.org/officeDocument/2006/relationships/image" Target="../media/image7.png"/><Relationship Id="rId9" Type="http://schemas.openxmlformats.org/officeDocument/2006/relationships/hyperlink" Target="http://en.wikipedia.org/wiki/Ruby_(programming_languag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7472" y="3017030"/>
            <a:ext cx="6581982" cy="1478005"/>
          </a:xfrm>
        </p:spPr>
        <p:txBody>
          <a:bodyPr/>
          <a:lstStyle/>
          <a:p>
            <a:r>
              <a:rPr dirty="0" smtClean="0"/>
              <a:t>持续集成</a:t>
            </a:r>
            <a:r>
              <a:rPr lang="en-US" dirty="0" smtClean="0"/>
              <a:t/>
            </a:r>
            <a:br>
              <a:rPr lang="en-US" dirty="0" smtClean="0"/>
            </a:br>
            <a:r>
              <a:rPr lang="en-US" dirty="0" smtClean="0"/>
              <a:t>                </a:t>
            </a:r>
            <a:r>
              <a:rPr lang="en-US" altLang="zh-CN" dirty="0" smtClean="0"/>
              <a:t>——</a:t>
            </a:r>
            <a:r>
              <a:rPr dirty="0" smtClean="0"/>
              <a:t>配置与项目演示</a:t>
            </a:r>
            <a:endParaRPr lang="en-US" dirty="0"/>
          </a:p>
        </p:txBody>
      </p:sp>
      <p:sp>
        <p:nvSpPr>
          <p:cNvPr id="4" name="Date Placeholder 3"/>
          <p:cNvSpPr>
            <a:spLocks noGrp="1"/>
          </p:cNvSpPr>
          <p:nvPr>
            <p:ph type="dt" sz="half" idx="10"/>
          </p:nvPr>
        </p:nvSpPr>
        <p:spPr/>
        <p:txBody>
          <a:bodyPr/>
          <a:lstStyle/>
          <a:p>
            <a:r>
              <a:rPr lang="en-US" altLang="zh-CN" dirty="0" smtClean="0"/>
              <a:t>November 7</a:t>
            </a:r>
            <a:r>
              <a:rPr lang="en-US" dirty="0" smtClean="0"/>
              <a:t>, 2013</a:t>
            </a:r>
            <a:endParaRPr lang="en-US" dirty="0"/>
          </a:p>
        </p:txBody>
      </p:sp>
      <p:sp>
        <p:nvSpPr>
          <p:cNvPr id="3" name="Text Placeholder 2"/>
          <p:cNvSpPr>
            <a:spLocks noGrp="1"/>
          </p:cNvSpPr>
          <p:nvPr>
            <p:ph type="body" sz="quarter" idx="13"/>
          </p:nvPr>
        </p:nvSpPr>
        <p:spPr>
          <a:prstGeom prst="rect">
            <a:avLst/>
          </a:prstGeom>
        </p:spPr>
        <p:txBody>
          <a:bodyPr>
            <a:normAutofit fontScale="77500" lnSpcReduction="20000"/>
          </a:bodyPr>
          <a:lstStyle/>
          <a:p>
            <a:r>
              <a:rPr lang="zh-CN" altLang="en-US" dirty="0" smtClean="0">
                <a:solidFill>
                  <a:schemeClr val="bg1">
                    <a:lumMod val="50000"/>
                  </a:schemeClr>
                </a:solidFill>
              </a:rPr>
              <a:t>戴娟 黄栋 梁建均</a:t>
            </a:r>
            <a:endParaRPr lang="en-US" altLang="zh-CN" dirty="0" smtClean="0">
              <a:solidFill>
                <a:schemeClr val="bg1">
                  <a:lumMod val="50000"/>
                </a:schemeClr>
              </a:solidFill>
            </a:endParaRPr>
          </a:p>
          <a:p>
            <a:endParaRPr lang="en-US" dirty="0" smtClean="0"/>
          </a:p>
          <a:p>
            <a:endParaRPr lang="en-US" dirty="0" smtClean="0"/>
          </a:p>
        </p:txBody>
      </p:sp>
    </p:spTree>
    <p:extLst>
      <p:ext uri="{BB962C8B-B14F-4D97-AF65-F5344CB8AC3E}">
        <p14:creationId xmlns:p14="http://schemas.microsoft.com/office/powerpoint/2010/main" xmlns="" val="14837704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gs/web/pom-relationships_pom-inherit-simple-super.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53000" y="1143000"/>
            <a:ext cx="4124325" cy="20383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228600" y="609600"/>
            <a:ext cx="8453628" cy="927100"/>
          </a:xfrm>
        </p:spPr>
        <p:txBody>
          <a:bodyPr/>
          <a:lstStyle/>
          <a:p>
            <a:r>
              <a:rPr lang="en-US" altLang="zh-CN" dirty="0" smtClean="0"/>
              <a:t>                                      Concepts</a:t>
            </a:r>
            <a:endParaRPr lang="zh-CN" altLang="en-US" dirty="0"/>
          </a:p>
        </p:txBody>
      </p:sp>
      <p:sp>
        <p:nvSpPr>
          <p:cNvPr id="5" name="Slide Number Placeholder 4"/>
          <p:cNvSpPr>
            <a:spLocks noGrp="1"/>
          </p:cNvSpPr>
          <p:nvPr>
            <p:ph type="sldNum" sz="quarter" idx="11"/>
          </p:nvPr>
        </p:nvSpPr>
        <p:spPr/>
        <p:txBody>
          <a:bodyPr/>
          <a:lstStyle/>
          <a:p>
            <a:fld id="{FF55D29A-3A2E-D146-9F2C-610F4815AF2E}" type="slidenum">
              <a:rPr lang="en-US" smtClean="0"/>
              <a:pPr/>
              <a:t>10</a:t>
            </a:fld>
            <a:endParaRPr lang="en-US" dirty="0"/>
          </a:p>
        </p:txBody>
      </p:sp>
      <p:pic>
        <p:nvPicPr>
          <p:cNvPr id="1026" name="Picture 2" descr="File:Maven logo.sv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2400" y="304800"/>
            <a:ext cx="4334933" cy="9906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reeform 5"/>
          <p:cNvSpPr/>
          <p:nvPr/>
        </p:nvSpPr>
        <p:spPr>
          <a:xfrm>
            <a:off x="3929743" y="2035629"/>
            <a:ext cx="2359087" cy="885009"/>
          </a:xfrm>
          <a:custGeom>
            <a:avLst/>
            <a:gdLst>
              <a:gd name="connsiteX0" fmla="*/ 0 w 2359087"/>
              <a:gd name="connsiteY0" fmla="*/ 478971 h 885009"/>
              <a:gd name="connsiteX1" fmla="*/ 1230086 w 2359087"/>
              <a:gd name="connsiteY1" fmla="*/ 881742 h 885009"/>
              <a:gd name="connsiteX2" fmla="*/ 2296886 w 2359087"/>
              <a:gd name="connsiteY2" fmla="*/ 283028 h 885009"/>
              <a:gd name="connsiteX3" fmla="*/ 2242457 w 2359087"/>
              <a:gd name="connsiteY3" fmla="*/ 119742 h 885009"/>
              <a:gd name="connsiteX4" fmla="*/ 2329543 w 2359087"/>
              <a:gd name="connsiteY4" fmla="*/ 0 h 885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9087" h="885009">
                <a:moveTo>
                  <a:pt x="0" y="478971"/>
                </a:moveTo>
                <a:cubicBezTo>
                  <a:pt x="423636" y="696685"/>
                  <a:pt x="847272" y="914399"/>
                  <a:pt x="1230086" y="881742"/>
                </a:cubicBezTo>
                <a:cubicBezTo>
                  <a:pt x="1612900" y="849085"/>
                  <a:pt x="2128157" y="410028"/>
                  <a:pt x="2296886" y="283028"/>
                </a:cubicBezTo>
                <a:cubicBezTo>
                  <a:pt x="2465615" y="156028"/>
                  <a:pt x="2237014" y="166913"/>
                  <a:pt x="2242457" y="119742"/>
                </a:cubicBezTo>
                <a:cubicBezTo>
                  <a:pt x="2247900" y="72571"/>
                  <a:pt x="2288721" y="36285"/>
                  <a:pt x="2329543" y="0"/>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074" name="Picture 2" descr="figs/web/pom-relationships_pom-small.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037" y="2105468"/>
            <a:ext cx="5328073" cy="3886199"/>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5613407" y="4296657"/>
            <a:ext cx="2210862" cy="369332"/>
          </a:xfrm>
          <a:prstGeom prst="rect">
            <a:avLst/>
          </a:prstGeom>
        </p:spPr>
        <p:txBody>
          <a:bodyPr wrap="none">
            <a:spAutoFit/>
          </a:bodyPr>
          <a:lstStyle/>
          <a:p>
            <a:r>
              <a:rPr lang="en-US" altLang="zh-CN" b="1" dirty="0"/>
              <a:t>The Effective POM</a:t>
            </a:r>
          </a:p>
        </p:txBody>
      </p:sp>
      <p:sp>
        <p:nvSpPr>
          <p:cNvPr id="9" name="Rectangle 8"/>
          <p:cNvSpPr>
            <a:spLocks noChangeArrowheads="1"/>
          </p:cNvSpPr>
          <p:nvPr/>
        </p:nvSpPr>
        <p:spPr bwMode="auto">
          <a:xfrm>
            <a:off x="6831119" y="4381348"/>
            <a:ext cx="2180084" cy="726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238050" rIns="0" bIns="23805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Arial Unicode MS" pitchFamily="34" charset="-122"/>
                <a:ea typeface="andale mono"/>
                <a:cs typeface="宋体" pitchFamily="2" charset="-122"/>
              </a:rPr>
              <a:t>mvn help:effective-pom</a:t>
            </a:r>
            <a:r>
              <a:rPr kumimoji="0" lang="zh-CN"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p>
        </p:txBody>
      </p:sp>
      <p:sp>
        <p:nvSpPr>
          <p:cNvPr id="10" name="Rectangle 9"/>
          <p:cNvSpPr/>
          <p:nvPr/>
        </p:nvSpPr>
        <p:spPr>
          <a:xfrm>
            <a:off x="5613407" y="3654426"/>
            <a:ext cx="1903085" cy="369332"/>
          </a:xfrm>
          <a:prstGeom prst="rect">
            <a:avLst/>
          </a:prstGeom>
        </p:spPr>
        <p:txBody>
          <a:bodyPr wrap="none">
            <a:spAutoFit/>
          </a:bodyPr>
          <a:lstStyle/>
          <a:p>
            <a:r>
              <a:rPr lang="en-US" altLang="zh-CN" b="1" dirty="0"/>
              <a:t>The </a:t>
            </a:r>
            <a:r>
              <a:rPr lang="en-US" altLang="zh-CN" b="1" dirty="0" smtClean="0"/>
              <a:t>Super </a:t>
            </a:r>
            <a:r>
              <a:rPr lang="en-US" altLang="zh-CN" b="1" dirty="0"/>
              <a:t>POM</a:t>
            </a:r>
          </a:p>
        </p:txBody>
      </p:sp>
      <p:sp>
        <p:nvSpPr>
          <p:cNvPr id="11" name="Rectangle 10"/>
          <p:cNvSpPr/>
          <p:nvPr/>
        </p:nvSpPr>
        <p:spPr>
          <a:xfrm>
            <a:off x="685800" y="1524000"/>
            <a:ext cx="2954655" cy="369332"/>
          </a:xfrm>
          <a:prstGeom prst="rect">
            <a:avLst/>
          </a:prstGeom>
        </p:spPr>
        <p:txBody>
          <a:bodyPr wrap="none">
            <a:spAutoFit/>
          </a:bodyPr>
          <a:lstStyle/>
          <a:p>
            <a:r>
              <a:rPr lang="en-US" altLang="zh-CN" b="1" dirty="0"/>
              <a:t>The </a:t>
            </a:r>
            <a:r>
              <a:rPr lang="en-US" altLang="zh-CN" b="1" dirty="0" smtClean="0"/>
              <a:t>Project Object Model</a:t>
            </a:r>
            <a:endParaRPr lang="en-US" altLang="zh-CN" b="1" dirty="0"/>
          </a:p>
        </p:txBody>
      </p:sp>
    </p:spTree>
    <p:extLst>
      <p:ext uri="{BB962C8B-B14F-4D97-AF65-F5344CB8AC3E}">
        <p14:creationId xmlns:p14="http://schemas.microsoft.com/office/powerpoint/2010/main" xmlns="" val="3285870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 Build Lifecycle</a:t>
            </a:r>
            <a:endParaRPr lang="zh-CN" altLang="en-US" dirty="0"/>
          </a:p>
        </p:txBody>
      </p:sp>
      <p:sp>
        <p:nvSpPr>
          <p:cNvPr id="3" name="Rectangle 2"/>
          <p:cNvSpPr/>
          <p:nvPr/>
        </p:nvSpPr>
        <p:spPr>
          <a:xfrm>
            <a:off x="731874" y="1616793"/>
            <a:ext cx="7010400" cy="646331"/>
          </a:xfrm>
          <a:prstGeom prst="rect">
            <a:avLst/>
          </a:prstGeom>
        </p:spPr>
        <p:txBody>
          <a:bodyPr wrap="square">
            <a:spAutoFit/>
          </a:bodyPr>
          <a:lstStyle/>
          <a:p>
            <a:r>
              <a:rPr lang="en-US" altLang="zh-CN" dirty="0"/>
              <a:t>A Maven lifecycle consists of a sequence of named phases: prepare-resources, compile, package, and install among other. </a:t>
            </a:r>
            <a:endParaRPr lang="zh-CN" altLang="en-US" dirty="0"/>
          </a:p>
        </p:txBody>
      </p:sp>
      <p:sp>
        <p:nvSpPr>
          <p:cNvPr id="6" name="Rectangle 5"/>
          <p:cNvSpPr/>
          <p:nvPr/>
        </p:nvSpPr>
        <p:spPr>
          <a:xfrm>
            <a:off x="731874" y="3124200"/>
            <a:ext cx="8077200" cy="1200329"/>
          </a:xfrm>
          <a:prstGeom prst="rect">
            <a:avLst/>
          </a:prstGeom>
        </p:spPr>
        <p:txBody>
          <a:bodyPr wrap="square">
            <a:spAutoFit/>
          </a:bodyPr>
          <a:lstStyle/>
          <a:p>
            <a:r>
              <a:rPr lang="en-US" altLang="zh-CN" dirty="0"/>
              <a:t>A build lifecycle is </a:t>
            </a:r>
            <a:r>
              <a:rPr lang="en-US" altLang="zh-CN" u="sng" dirty="0">
                <a:solidFill>
                  <a:srgbClr val="7030A0"/>
                </a:solidFill>
              </a:rPr>
              <a:t>an organized sequence of phases </a:t>
            </a:r>
            <a:r>
              <a:rPr lang="en-US" altLang="zh-CN" dirty="0"/>
              <a:t>that exist to give order to a set of goals. Those goals are chosen and bound by the packaging type of the project being acted upon. There are three standard lifecycles in Maven: </a:t>
            </a:r>
            <a:r>
              <a:rPr lang="en-US" altLang="zh-CN" b="1" dirty="0">
                <a:solidFill>
                  <a:srgbClr val="7030A0"/>
                </a:solidFill>
              </a:rPr>
              <a:t>clean, default (sometimes called build) and site</a:t>
            </a:r>
            <a:r>
              <a:rPr lang="en-US" altLang="zh-CN" dirty="0"/>
              <a:t>.</a:t>
            </a:r>
            <a:endParaRPr lang="zh-CN" altLang="en-US" dirty="0"/>
          </a:p>
        </p:txBody>
      </p:sp>
    </p:spTree>
    <p:extLst>
      <p:ext uri="{BB962C8B-B14F-4D97-AF65-F5344CB8AC3E}">
        <p14:creationId xmlns:p14="http://schemas.microsoft.com/office/powerpoint/2010/main" xmlns="" val="41422688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Clean Lifecycle(clean)-----</a:t>
            </a:r>
            <a:r>
              <a:rPr lang="en-US" altLang="zh-CN" dirty="0" err="1" smtClean="0"/>
              <a:t>mvn</a:t>
            </a:r>
            <a:r>
              <a:rPr lang="en-US" altLang="zh-CN" dirty="0" smtClean="0"/>
              <a:t> clean</a:t>
            </a:r>
            <a:endParaRPr lang="zh-CN" altLang="en-US" dirty="0"/>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TextBox 6"/>
          <p:cNvSpPr txBox="1"/>
          <p:nvPr/>
        </p:nvSpPr>
        <p:spPr>
          <a:xfrm>
            <a:off x="457200" y="1414130"/>
            <a:ext cx="5486400" cy="1287532"/>
          </a:xfrm>
          <a:prstGeom prst="rect">
            <a:avLst/>
          </a:prstGeom>
          <a:noFill/>
        </p:spPr>
        <p:txBody>
          <a:bodyPr wrap="square" rtlCol="0">
            <a:spAutoFit/>
          </a:bodyPr>
          <a:lstStyle/>
          <a:p>
            <a:pPr marL="285750" indent="-285750">
              <a:lnSpc>
                <a:spcPct val="150000"/>
              </a:lnSpc>
              <a:buFont typeface="Arial" pitchFamily="34" charset="0"/>
              <a:buChar char="•"/>
            </a:pPr>
            <a:r>
              <a:rPr lang="en-US" altLang="zh-CN" dirty="0"/>
              <a:t>p</a:t>
            </a:r>
            <a:r>
              <a:rPr lang="en-US" altLang="zh-CN" dirty="0" smtClean="0"/>
              <a:t>re-clean</a:t>
            </a:r>
          </a:p>
          <a:p>
            <a:pPr marL="285750" indent="-285750">
              <a:lnSpc>
                <a:spcPct val="150000"/>
              </a:lnSpc>
              <a:buFont typeface="Arial" pitchFamily="34" charset="0"/>
              <a:buChar char="•"/>
            </a:pPr>
            <a:r>
              <a:rPr lang="en-US" altLang="zh-CN" dirty="0"/>
              <a:t>c</a:t>
            </a:r>
            <a:r>
              <a:rPr lang="en-US" altLang="zh-CN" dirty="0" smtClean="0"/>
              <a:t>lean</a:t>
            </a:r>
          </a:p>
          <a:p>
            <a:pPr marL="285750" indent="-285750">
              <a:lnSpc>
                <a:spcPct val="150000"/>
              </a:lnSpc>
              <a:buFont typeface="Arial" pitchFamily="34" charset="0"/>
              <a:buChar char="•"/>
            </a:pPr>
            <a:r>
              <a:rPr lang="en-US" altLang="zh-CN" dirty="0"/>
              <a:t>p</a:t>
            </a:r>
            <a:r>
              <a:rPr lang="en-US" altLang="zh-CN" dirty="0" smtClean="0"/>
              <a:t>ost-clean</a:t>
            </a:r>
            <a:endParaRPr lang="zh-CN" altLang="en-US" dirty="0"/>
          </a:p>
        </p:txBody>
      </p:sp>
    </p:spTree>
    <p:extLst>
      <p:ext uri="{BB962C8B-B14F-4D97-AF65-F5344CB8AC3E}">
        <p14:creationId xmlns:p14="http://schemas.microsoft.com/office/powerpoint/2010/main" xmlns="" val="726381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86" y="152400"/>
            <a:ext cx="8453628" cy="927100"/>
          </a:xfrm>
        </p:spPr>
        <p:txBody>
          <a:bodyPr/>
          <a:lstStyle/>
          <a:p>
            <a:r>
              <a:rPr lang="en-US" altLang="zh-CN" dirty="0"/>
              <a:t>Default</a:t>
            </a:r>
            <a:r>
              <a:rPr lang="en-US" altLang="zh-CN" dirty="0" smtClean="0"/>
              <a:t> Lifecycle(</a:t>
            </a:r>
            <a:r>
              <a:rPr lang="en-US" altLang="zh-CN" dirty="0"/>
              <a:t>Default</a:t>
            </a:r>
            <a:r>
              <a:rPr lang="en-US" altLang="zh-CN" dirty="0" smtClean="0"/>
              <a:t>)</a:t>
            </a:r>
            <a:endParaRPr lang="zh-CN" altLang="en-US" dirty="0"/>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aphicFrame>
        <p:nvGraphicFramePr>
          <p:cNvPr id="3" name="Table 2"/>
          <p:cNvGraphicFramePr>
            <a:graphicFrameLocks noGrp="1"/>
          </p:cNvGraphicFramePr>
          <p:nvPr>
            <p:extLst>
              <p:ext uri="{D42A27DB-BD31-4B8C-83A1-F6EECF244321}">
                <p14:modId xmlns:p14="http://schemas.microsoft.com/office/powerpoint/2010/main" xmlns="" val="1172398552"/>
              </p:ext>
            </p:extLst>
          </p:nvPr>
        </p:nvGraphicFramePr>
        <p:xfrm>
          <a:off x="37214" y="533400"/>
          <a:ext cx="9144000" cy="5871889"/>
        </p:xfrm>
        <a:graphic>
          <a:graphicData uri="http://schemas.openxmlformats.org/drawingml/2006/table">
            <a:tbl>
              <a:tblPr/>
              <a:tblGrid>
                <a:gridCol w="1995054"/>
                <a:gridCol w="7148946"/>
              </a:tblGrid>
              <a:tr h="102791">
                <a:tc>
                  <a:txBody>
                    <a:bodyPr/>
                    <a:lstStyle/>
                    <a:p>
                      <a:pPr algn="l"/>
                      <a:r>
                        <a:rPr lang="en-US" sz="1200" dirty="0">
                          <a:solidFill>
                            <a:schemeClr val="accent2"/>
                          </a:solidFill>
                          <a:effectLst/>
                        </a:rPr>
                        <a:t>Lifecycle Phase </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dirty="0">
                          <a:solidFill>
                            <a:schemeClr val="accent2"/>
                          </a:solidFill>
                          <a:effectLst/>
                        </a:rPr>
                        <a:t>Description</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257584">
                <a:tc>
                  <a:txBody>
                    <a:bodyPr/>
                    <a:lstStyle/>
                    <a:p>
                      <a:pPr algn="l"/>
                      <a:r>
                        <a:rPr lang="en-US" sz="1200">
                          <a:effectLst/>
                        </a:rPr>
                        <a:t>validate</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Validate the project is correct and all necessary information is available to complete a build</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178999">
                <a:tc>
                  <a:txBody>
                    <a:bodyPr/>
                    <a:lstStyle/>
                    <a:p>
                      <a:pPr algn="l"/>
                      <a:r>
                        <a:rPr lang="en-US" sz="1200">
                          <a:effectLst/>
                        </a:rPr>
                        <a:t>generate-sources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Generate any source code for inclusion in compilation</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178999">
                <a:tc>
                  <a:txBody>
                    <a:bodyPr/>
                    <a:lstStyle/>
                    <a:p>
                      <a:pPr algn="l"/>
                      <a:r>
                        <a:rPr lang="en-US" sz="1200">
                          <a:effectLst/>
                        </a:rPr>
                        <a:t>process-sources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Process the source code, for example to filter any values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178999">
                <a:tc>
                  <a:txBody>
                    <a:bodyPr/>
                    <a:lstStyle/>
                    <a:p>
                      <a:pPr algn="l"/>
                      <a:r>
                        <a:rPr lang="en-US" sz="1200">
                          <a:effectLst/>
                        </a:rPr>
                        <a:t>generate-resources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Generate resources for inclusion in the package</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257584">
                <a:tc>
                  <a:txBody>
                    <a:bodyPr/>
                    <a:lstStyle/>
                    <a:p>
                      <a:pPr algn="l"/>
                      <a:r>
                        <a:rPr lang="en-US" sz="1200">
                          <a:effectLst/>
                        </a:rPr>
                        <a:t>process-resources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Copy and process the resources into the destination directory, ready for packaging</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102791">
                <a:tc>
                  <a:txBody>
                    <a:bodyPr/>
                    <a:lstStyle/>
                    <a:p>
                      <a:pPr algn="l"/>
                      <a:r>
                        <a:rPr lang="en-US" sz="1200" b="1">
                          <a:solidFill>
                            <a:srgbClr val="C00000"/>
                          </a:solidFill>
                          <a:effectLst/>
                        </a:rPr>
                        <a:t>compile</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b="1" dirty="0">
                          <a:solidFill>
                            <a:srgbClr val="C00000"/>
                          </a:solidFill>
                          <a:effectLst/>
                        </a:rPr>
                        <a:t>Compile the source code of the project</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257584">
                <a:tc>
                  <a:txBody>
                    <a:bodyPr/>
                    <a:lstStyle/>
                    <a:p>
                      <a:pPr algn="l"/>
                      <a:r>
                        <a:rPr lang="en-US" sz="1200">
                          <a:effectLst/>
                        </a:rPr>
                        <a:t>process-classes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Post-process the generated files from compilation, for example to do bytecode enhancement on Java classes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178999">
                <a:tc>
                  <a:txBody>
                    <a:bodyPr/>
                    <a:lstStyle/>
                    <a:p>
                      <a:pPr algn="l"/>
                      <a:r>
                        <a:rPr lang="en-US" sz="1200">
                          <a:effectLst/>
                        </a:rPr>
                        <a:t>generate-test-sources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Generate any test source code for inclusion in compilation</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178999">
                <a:tc>
                  <a:txBody>
                    <a:bodyPr/>
                    <a:lstStyle/>
                    <a:p>
                      <a:pPr algn="l"/>
                      <a:r>
                        <a:rPr lang="en-US" sz="1200">
                          <a:effectLst/>
                        </a:rPr>
                        <a:t>process-test-sources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Process the test source code, for example to filter any values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102791">
                <a:tc>
                  <a:txBody>
                    <a:bodyPr/>
                    <a:lstStyle/>
                    <a:p>
                      <a:pPr algn="l"/>
                      <a:r>
                        <a:rPr lang="en-US" sz="1200">
                          <a:effectLst/>
                        </a:rPr>
                        <a:t>generate-test-resources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Create resources for testing</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178999">
                <a:tc>
                  <a:txBody>
                    <a:bodyPr/>
                    <a:lstStyle/>
                    <a:p>
                      <a:pPr algn="l"/>
                      <a:r>
                        <a:rPr lang="en-US" sz="1200" dirty="0">
                          <a:effectLst/>
                        </a:rPr>
                        <a:t>process-test-resources</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Copy and process the resources into the test destination directory</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178999">
                <a:tc>
                  <a:txBody>
                    <a:bodyPr/>
                    <a:lstStyle/>
                    <a:p>
                      <a:pPr algn="l"/>
                      <a:r>
                        <a:rPr lang="en-US" sz="1200">
                          <a:effectLst/>
                        </a:rPr>
                        <a:t>test-compile</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Compile the test source code into the test destination directory</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336168">
                <a:tc>
                  <a:txBody>
                    <a:bodyPr/>
                    <a:lstStyle/>
                    <a:p>
                      <a:pPr algn="l"/>
                      <a:r>
                        <a:rPr lang="en-US" sz="1200" b="1">
                          <a:solidFill>
                            <a:srgbClr val="C00000"/>
                          </a:solidFill>
                          <a:effectLst/>
                        </a:rPr>
                        <a:t>test</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b="1" dirty="0">
                          <a:solidFill>
                            <a:srgbClr val="C00000"/>
                          </a:solidFill>
                          <a:effectLst/>
                        </a:rPr>
                        <a:t>Run tests using a suitable unit testing framework. These tests should not require the code be packaged or deployed</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414753">
                <a:tc>
                  <a:txBody>
                    <a:bodyPr/>
                    <a:lstStyle/>
                    <a:p>
                      <a:pPr algn="l"/>
                      <a:r>
                        <a:rPr lang="en-US" sz="1200" dirty="0">
                          <a:effectLst/>
                        </a:rPr>
                        <a:t>prepare-package</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Perform any operations necessary to prepare a package before the actual packaging. This often results in an unpacked, processed version of the package (coming in Maven 2.1+)</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257584">
                <a:tc>
                  <a:txBody>
                    <a:bodyPr/>
                    <a:lstStyle/>
                    <a:p>
                      <a:pPr algn="l"/>
                      <a:r>
                        <a:rPr lang="en-US" sz="1200" b="1">
                          <a:solidFill>
                            <a:srgbClr val="C00000"/>
                          </a:solidFill>
                          <a:effectLst/>
                        </a:rPr>
                        <a:t>package</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b="1" dirty="0">
                          <a:solidFill>
                            <a:srgbClr val="C00000"/>
                          </a:solidFill>
                          <a:effectLst/>
                        </a:rPr>
                        <a:t>Take the compiled code and package it in its distributable format, such as a JAR, WAR, or EAR</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336168">
                <a:tc>
                  <a:txBody>
                    <a:bodyPr/>
                    <a:lstStyle/>
                    <a:p>
                      <a:pPr algn="l"/>
                      <a:r>
                        <a:rPr lang="en-US" sz="1200">
                          <a:effectLst/>
                        </a:rPr>
                        <a:t>pre-integration-test</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Perform actions required before integration tests are executed. This may involve things such as setting up the required environment</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257584">
                <a:tc>
                  <a:txBody>
                    <a:bodyPr/>
                    <a:lstStyle/>
                    <a:p>
                      <a:pPr algn="l"/>
                      <a:r>
                        <a:rPr lang="en-US" sz="1200">
                          <a:effectLst/>
                        </a:rPr>
                        <a:t>integration-test</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Process and deploy the package if necessary into an environment where integration tests can be run</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336168">
                <a:tc>
                  <a:txBody>
                    <a:bodyPr/>
                    <a:lstStyle/>
                    <a:p>
                      <a:pPr algn="l"/>
                      <a:r>
                        <a:rPr lang="en-US" sz="1200">
                          <a:effectLst/>
                        </a:rPr>
                        <a:t>post-integration-test</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Perform actions required after integration tests have been executed. This may include cleaning up the environment</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178999">
                <a:tc>
                  <a:txBody>
                    <a:bodyPr/>
                    <a:lstStyle/>
                    <a:p>
                      <a:pPr algn="l"/>
                      <a:r>
                        <a:rPr lang="en-US" sz="1200">
                          <a:effectLst/>
                        </a:rPr>
                        <a:t>verify</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a:effectLst/>
                        </a:rPr>
                        <a:t>Run any checks to verify the package is valid and meets quality criteria</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257584">
                <a:tc>
                  <a:txBody>
                    <a:bodyPr/>
                    <a:lstStyle/>
                    <a:p>
                      <a:pPr algn="l"/>
                      <a:r>
                        <a:rPr lang="en-US" sz="1200" b="1">
                          <a:solidFill>
                            <a:srgbClr val="C00000"/>
                          </a:solidFill>
                          <a:effectLst/>
                        </a:rPr>
                        <a:t>install</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b="1" dirty="0">
                          <a:solidFill>
                            <a:srgbClr val="C00000"/>
                          </a:solidFill>
                          <a:effectLst/>
                        </a:rPr>
                        <a:t>Install the package into the local repository, for use as a dependency in other projects locally</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r h="336168">
                <a:tc>
                  <a:txBody>
                    <a:bodyPr/>
                    <a:lstStyle/>
                    <a:p>
                      <a:pPr algn="l"/>
                      <a:r>
                        <a:rPr lang="en-US" sz="1200" b="1" dirty="0">
                          <a:solidFill>
                            <a:srgbClr val="C00000"/>
                          </a:solidFill>
                          <a:effectLst/>
                        </a:rPr>
                        <a:t>deploy</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c>
                  <a:txBody>
                    <a:bodyPr/>
                    <a:lstStyle/>
                    <a:p>
                      <a:pPr algn="l"/>
                      <a:r>
                        <a:rPr lang="en-US" sz="1200" b="1" dirty="0">
                          <a:solidFill>
                            <a:srgbClr val="C00000"/>
                          </a:solidFill>
                        </a:rPr>
                        <a:t>Copies the final package to the remote repository for sharing with other developers and projects (usually only relevant during a formal release)</a:t>
                      </a:r>
                    </a:p>
                  </a:txBody>
                  <a:tcPr marL="10273" marR="10273" marT="10273" marB="10273">
                    <a:lnL w="28575" cap="flat" cmpd="sng" algn="ctr">
                      <a:solidFill>
                        <a:srgbClr val="527BBD"/>
                      </a:solidFill>
                      <a:prstDash val="solid"/>
                      <a:round/>
                      <a:headEnd type="none" w="med" len="med"/>
                      <a:tailEnd type="none" w="med" len="med"/>
                    </a:lnL>
                    <a:lnR w="28575" cap="flat" cmpd="sng" algn="ctr">
                      <a:solidFill>
                        <a:srgbClr val="527BBD"/>
                      </a:solidFill>
                      <a:prstDash val="solid"/>
                      <a:round/>
                      <a:headEnd type="none" w="med" len="med"/>
                      <a:tailEnd type="none" w="med" len="med"/>
                    </a:lnR>
                    <a:lnT w="28575" cap="flat" cmpd="sng" algn="ctr">
                      <a:solidFill>
                        <a:srgbClr val="527BBD"/>
                      </a:solidFill>
                      <a:prstDash val="solid"/>
                      <a:round/>
                      <a:headEnd type="none" w="med" len="med"/>
                      <a:tailEnd type="none" w="med" len="med"/>
                    </a:lnT>
                    <a:lnB w="28575" cap="flat" cmpd="sng" algn="ctr">
                      <a:solidFill>
                        <a:srgbClr val="527BBD"/>
                      </a:solidFill>
                      <a:prstDash val="solid"/>
                      <a:round/>
                      <a:headEnd type="none" w="med" len="med"/>
                      <a:tailEnd type="none" w="med" len="med"/>
                    </a:lnB>
                  </a:tcPr>
                </a:tc>
              </a:tr>
            </a:tbl>
          </a:graphicData>
        </a:graphic>
      </p:graphicFrame>
      <p:sp>
        <p:nvSpPr>
          <p:cNvPr id="6" name="Rectangle 2"/>
          <p:cNvSpPr>
            <a:spLocks noChangeArrowheads="1"/>
          </p:cNvSpPr>
          <p:nvPr/>
        </p:nvSpPr>
        <p:spPr bwMode="auto">
          <a:xfrm>
            <a:off x="3435350" y="1319213"/>
            <a:ext cx="13716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800" b="1" i="0" u="none" strike="noStrike" cap="none" normalizeH="0" baseline="0" smtClean="0">
                <a:ln>
                  <a:noFill/>
                </a:ln>
                <a:solidFill>
                  <a:srgbClr val="000000"/>
                </a:solidFill>
                <a:effectLst/>
                <a:latin typeface="Arial" pitchFamily="34" charset="0"/>
                <a:ea typeface="宋体" pitchFamily="2" charset="-122"/>
                <a:cs typeface="宋体" pitchFamily="2" charset="-122"/>
              </a:rPr>
              <a:t/>
            </a:r>
            <a:br>
              <a:rPr kumimoji="0" lang="zh-CN" altLang="zh-CN" sz="100800" b="1" i="0" u="none" strike="noStrike" cap="none" normalizeH="0" baseline="0" smtClean="0">
                <a:ln>
                  <a:noFill/>
                </a:ln>
                <a:solidFill>
                  <a:srgbClr val="000000"/>
                </a:solidFill>
                <a:effectLst/>
                <a:latin typeface="Arial" pitchFamily="34" charset="0"/>
                <a:ea typeface="宋体" pitchFamily="2" charset="-122"/>
                <a:cs typeface="宋体" pitchFamily="2" charset="-122"/>
              </a:rPr>
            </a:b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1246749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Site </a:t>
            </a:r>
            <a:r>
              <a:rPr lang="en-US" altLang="zh-CN" dirty="0" smtClean="0"/>
              <a:t>Lifecycle(site)------</a:t>
            </a:r>
            <a:r>
              <a:rPr lang="en-US" altLang="zh-CN" dirty="0" err="1" smtClean="0"/>
              <a:t>mvn</a:t>
            </a:r>
            <a:r>
              <a:rPr lang="en-US" altLang="zh-CN" dirty="0" smtClean="0"/>
              <a:t> site</a:t>
            </a:r>
            <a:endParaRPr lang="zh-CN" altLang="en-US" dirty="0"/>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TextBox 6"/>
          <p:cNvSpPr txBox="1"/>
          <p:nvPr/>
        </p:nvSpPr>
        <p:spPr>
          <a:xfrm>
            <a:off x="457200" y="1414130"/>
            <a:ext cx="5486400" cy="1754326"/>
          </a:xfrm>
          <a:prstGeom prst="rect">
            <a:avLst/>
          </a:prstGeom>
          <a:noFill/>
        </p:spPr>
        <p:txBody>
          <a:bodyPr wrap="square" rtlCol="0">
            <a:spAutoFit/>
          </a:bodyPr>
          <a:lstStyle/>
          <a:p>
            <a:pPr marL="285750" indent="-285750">
              <a:lnSpc>
                <a:spcPct val="150000"/>
              </a:lnSpc>
              <a:buFont typeface="Arial" pitchFamily="34" charset="0"/>
              <a:buChar char="•"/>
            </a:pPr>
            <a:r>
              <a:rPr lang="en-US" altLang="zh-CN" dirty="0" smtClean="0"/>
              <a:t>pre-site</a:t>
            </a:r>
          </a:p>
          <a:p>
            <a:pPr marL="285750" indent="-285750">
              <a:lnSpc>
                <a:spcPct val="150000"/>
              </a:lnSpc>
              <a:buFont typeface="Arial" pitchFamily="34" charset="0"/>
              <a:buChar char="•"/>
            </a:pPr>
            <a:r>
              <a:rPr lang="en-US" altLang="zh-CN" dirty="0" smtClean="0"/>
              <a:t>site</a:t>
            </a:r>
          </a:p>
          <a:p>
            <a:pPr marL="285750" indent="-285750">
              <a:lnSpc>
                <a:spcPct val="150000"/>
              </a:lnSpc>
              <a:buFont typeface="Arial" pitchFamily="34" charset="0"/>
              <a:buChar char="•"/>
            </a:pPr>
            <a:r>
              <a:rPr lang="en-US" altLang="zh-CN" dirty="0" smtClean="0"/>
              <a:t>post-site</a:t>
            </a:r>
          </a:p>
          <a:p>
            <a:pPr marL="285750" indent="-285750">
              <a:lnSpc>
                <a:spcPct val="150000"/>
              </a:lnSpc>
              <a:buFont typeface="Arial" pitchFamily="34" charset="0"/>
              <a:buChar char="•"/>
            </a:pPr>
            <a:r>
              <a:rPr lang="en-US" altLang="zh-CN" dirty="0"/>
              <a:t>s</a:t>
            </a:r>
            <a:r>
              <a:rPr lang="en-US" altLang="zh-CN" dirty="0" smtClean="0"/>
              <a:t>ite-deploy</a:t>
            </a:r>
            <a:endParaRPr lang="zh-CN" altLang="en-US" dirty="0"/>
          </a:p>
        </p:txBody>
      </p:sp>
    </p:spTree>
    <p:extLst>
      <p:ext uri="{BB962C8B-B14F-4D97-AF65-F5344CB8AC3E}">
        <p14:creationId xmlns:p14="http://schemas.microsoft.com/office/powerpoint/2010/main" xmlns="" val="1043858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Build Profiles</a:t>
            </a:r>
            <a:endParaRPr lang="zh-CN" altLang="en-US" dirty="0"/>
          </a:p>
        </p:txBody>
      </p:sp>
      <p:sp>
        <p:nvSpPr>
          <p:cNvPr id="4" name="Rectangle 3"/>
          <p:cNvSpPr/>
          <p:nvPr/>
        </p:nvSpPr>
        <p:spPr>
          <a:xfrm>
            <a:off x="731874" y="1194391"/>
            <a:ext cx="7650126" cy="923330"/>
          </a:xfrm>
          <a:prstGeom prst="rect">
            <a:avLst/>
          </a:prstGeom>
        </p:spPr>
        <p:txBody>
          <a:bodyPr wrap="square">
            <a:spAutoFit/>
          </a:bodyPr>
          <a:lstStyle/>
          <a:p>
            <a:r>
              <a:rPr lang="en-US" altLang="zh-CN" dirty="0"/>
              <a:t>Profiles allow for the ability to customize a particular build for a particular environment; profiles enable </a:t>
            </a:r>
            <a:r>
              <a:rPr lang="en-US" altLang="zh-CN" dirty="0">
                <a:solidFill>
                  <a:srgbClr val="7030A0"/>
                </a:solidFill>
              </a:rPr>
              <a:t>portability</a:t>
            </a:r>
            <a:r>
              <a:rPr lang="en-US" altLang="zh-CN" dirty="0"/>
              <a:t> between different build environments.</a:t>
            </a:r>
          </a:p>
        </p:txBody>
      </p:sp>
      <p:sp>
        <p:nvSpPr>
          <p:cNvPr id="5" name="TextBox 4"/>
          <p:cNvSpPr txBox="1"/>
          <p:nvPr/>
        </p:nvSpPr>
        <p:spPr>
          <a:xfrm>
            <a:off x="731874" y="2342707"/>
            <a:ext cx="3230526" cy="3046988"/>
          </a:xfrm>
          <a:prstGeom prst="rect">
            <a:avLst/>
          </a:prstGeom>
          <a:noFill/>
        </p:spPr>
        <p:txBody>
          <a:bodyPr wrap="square" rtlCol="0">
            <a:spAutoFit/>
          </a:bodyPr>
          <a:lstStyle/>
          <a:p>
            <a:pPr marL="285750" indent="-285750">
              <a:lnSpc>
                <a:spcPct val="150000"/>
              </a:lnSpc>
              <a:buFont typeface="Arial" pitchFamily="34" charset="0"/>
              <a:buChar char="•"/>
            </a:pPr>
            <a:r>
              <a:rPr lang="en-US" altLang="zh-CN" sz="1600" dirty="0"/>
              <a:t>Non-Portable </a:t>
            </a:r>
            <a:r>
              <a:rPr lang="en-US" altLang="zh-CN" sz="1600" dirty="0" smtClean="0"/>
              <a:t>Builds</a:t>
            </a:r>
          </a:p>
          <a:p>
            <a:pPr marL="285750" indent="-285750">
              <a:lnSpc>
                <a:spcPct val="150000"/>
              </a:lnSpc>
              <a:buFont typeface="Arial" pitchFamily="34" charset="0"/>
              <a:buChar char="•"/>
            </a:pPr>
            <a:r>
              <a:rPr lang="en-US" altLang="zh-CN" sz="1600" dirty="0"/>
              <a:t>Environment </a:t>
            </a:r>
            <a:r>
              <a:rPr lang="en-US" altLang="zh-CN" sz="1600" dirty="0" smtClean="0"/>
              <a:t>Portability</a:t>
            </a:r>
          </a:p>
          <a:p>
            <a:pPr marL="285750" indent="-285750">
              <a:lnSpc>
                <a:spcPct val="150000"/>
              </a:lnSpc>
              <a:buFont typeface="Arial" pitchFamily="34" charset="0"/>
              <a:buChar char="•"/>
            </a:pPr>
            <a:r>
              <a:rPr lang="en-US" altLang="zh-CN" sz="1600" dirty="0"/>
              <a:t>Organizational (In-House) </a:t>
            </a:r>
            <a:r>
              <a:rPr lang="en-US" altLang="zh-CN" sz="1600" dirty="0" smtClean="0"/>
              <a:t>Portability</a:t>
            </a:r>
          </a:p>
          <a:p>
            <a:pPr marL="285750" indent="-285750">
              <a:lnSpc>
                <a:spcPct val="150000"/>
              </a:lnSpc>
              <a:buFont typeface="Arial" pitchFamily="34" charset="0"/>
              <a:buChar char="•"/>
            </a:pPr>
            <a:r>
              <a:rPr lang="en-US" altLang="zh-CN" sz="1600" dirty="0"/>
              <a:t>Wide (Universal) Portability</a:t>
            </a:r>
          </a:p>
          <a:p>
            <a:pPr marL="285750" indent="-285750">
              <a:buFont typeface="Arial" pitchFamily="34" charset="0"/>
              <a:buChar char="•"/>
            </a:pPr>
            <a:endParaRPr lang="en-US" altLang="zh-CN" b="1" dirty="0"/>
          </a:p>
          <a:p>
            <a:pPr marL="285750" indent="-285750">
              <a:buFont typeface="Arial" pitchFamily="34" charset="0"/>
              <a:buChar char="•"/>
            </a:pPr>
            <a:endParaRPr lang="en-US" altLang="zh-CN" b="1" dirty="0"/>
          </a:p>
          <a:p>
            <a:pPr marL="285750" indent="-285750">
              <a:buFont typeface="Arial" pitchFamily="34" charset="0"/>
              <a:buChar char="•"/>
            </a:pPr>
            <a:endParaRPr lang="en-US" altLang="zh-CN" b="1" dirty="0"/>
          </a:p>
          <a:p>
            <a:pPr marL="285750" indent="-285750">
              <a:buFont typeface="Arial" pitchFamily="34" charset="0"/>
              <a:buChar char="•"/>
            </a:pPr>
            <a:endParaRPr lang="zh-CN" altLang="en-US" dirty="0"/>
          </a:p>
        </p:txBody>
      </p:sp>
      <p:pic>
        <p:nvPicPr>
          <p:cNvPr id="7" name="Picture 6">
            <a:hlinkClick r:id="rId3"/>
          </p:cNvPr>
          <p:cNvPicPr/>
          <p:nvPr/>
        </p:nvPicPr>
        <p:blipFill>
          <a:blip r:embed="rId4" cstate="print">
            <a:extLst>
              <a:ext uri="{28A0092B-C50C-407E-A947-70E740481C1C}">
                <a14:useLocalDpi xmlns:a14="http://schemas.microsoft.com/office/drawing/2010/main" xmlns="" val="0"/>
              </a:ext>
            </a:extLst>
          </a:blip>
          <a:stretch>
            <a:fillRect/>
          </a:stretch>
        </p:blipFill>
        <p:spPr bwMode="auto">
          <a:xfrm>
            <a:off x="3962400" y="2209800"/>
            <a:ext cx="4943475" cy="2405922"/>
          </a:xfrm>
          <a:prstGeom prst="rect">
            <a:avLst/>
          </a:prstGeom>
          <a:noFill/>
          <a:ln>
            <a:noFill/>
          </a:ln>
        </p:spPr>
      </p:pic>
    </p:spTree>
    <p:extLst>
      <p:ext uri="{BB962C8B-B14F-4D97-AF65-F5344CB8AC3E}">
        <p14:creationId xmlns:p14="http://schemas.microsoft.com/office/powerpoint/2010/main" xmlns="" val="42869843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Hello world!</a:t>
            </a:r>
            <a:endParaRPr lang="zh-CN" altLang="en-US" dirty="0"/>
          </a:p>
        </p:txBody>
      </p:sp>
      <p:sp>
        <p:nvSpPr>
          <p:cNvPr id="3" name="TextBox 2"/>
          <p:cNvSpPr txBox="1"/>
          <p:nvPr/>
        </p:nvSpPr>
        <p:spPr>
          <a:xfrm>
            <a:off x="469605" y="1171545"/>
            <a:ext cx="3581400" cy="400110"/>
          </a:xfrm>
          <a:prstGeom prst="rect">
            <a:avLst/>
          </a:prstGeom>
          <a:noFill/>
        </p:spPr>
        <p:txBody>
          <a:bodyPr wrap="square" rtlCol="0">
            <a:spAutoFit/>
          </a:bodyPr>
          <a:lstStyle/>
          <a:p>
            <a:r>
              <a:rPr lang="en-US" altLang="zh-CN" sz="2000" b="1" dirty="0">
                <a:solidFill>
                  <a:srgbClr val="0070C0"/>
                </a:solidFill>
                <a:latin typeface="Arial"/>
                <a:ea typeface="+mj-ea"/>
                <a:cs typeface="Arial"/>
              </a:rPr>
              <a:t>S1 Writing a POM</a:t>
            </a:r>
            <a:endParaRPr lang="zh-CN" altLang="en-US" sz="2000" b="1" dirty="0">
              <a:solidFill>
                <a:srgbClr val="0070C0"/>
              </a:solidFill>
              <a:latin typeface="Arial"/>
              <a:ea typeface="+mj-ea"/>
              <a:cs typeface="Arial"/>
            </a:endParaRPr>
          </a:p>
        </p:txBody>
      </p:sp>
      <p:sp>
        <p:nvSpPr>
          <p:cNvPr id="4" name="Rectangle 3"/>
          <p:cNvSpPr/>
          <p:nvPr/>
        </p:nvSpPr>
        <p:spPr>
          <a:xfrm>
            <a:off x="762000" y="1981200"/>
            <a:ext cx="7239000" cy="30480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TextBox 4"/>
          <p:cNvSpPr txBox="1"/>
          <p:nvPr/>
        </p:nvSpPr>
        <p:spPr>
          <a:xfrm>
            <a:off x="785037" y="2058650"/>
            <a:ext cx="7239000" cy="2893100"/>
          </a:xfrm>
          <a:prstGeom prst="rect">
            <a:avLst/>
          </a:prstGeom>
          <a:noFill/>
        </p:spPr>
        <p:txBody>
          <a:bodyPr wrap="square" rtlCol="0">
            <a:spAutoFit/>
          </a:bodyPr>
          <a:lstStyle/>
          <a:p>
            <a:r>
              <a:rPr lang="en-US" altLang="zh-CN" sz="1400" dirty="0"/>
              <a:t>&lt;?xml version="1.0" encoding="UTF-8"?&gt;</a:t>
            </a:r>
          </a:p>
          <a:p>
            <a:r>
              <a:rPr lang="en-US" altLang="zh-CN" sz="1400" dirty="0"/>
              <a:t>&lt;project </a:t>
            </a:r>
            <a:r>
              <a:rPr lang="en-US" altLang="zh-CN" sz="1400" dirty="0" err="1" smtClean="0"/>
              <a:t>xmlns</a:t>
            </a:r>
            <a:r>
              <a:rPr lang="en-US" altLang="zh-CN" sz="1400" dirty="0" smtClean="0"/>
              <a:t>=</a:t>
            </a:r>
            <a:r>
              <a:rPr lang="en-US" altLang="zh-CN" sz="1400" dirty="0" smtClean="0">
                <a:hlinkClick r:id="rId3"/>
              </a:rPr>
              <a:t>http</a:t>
            </a:r>
            <a:r>
              <a:rPr lang="en-US" altLang="zh-CN" sz="1400" dirty="0">
                <a:hlinkClick r:id="rId3"/>
              </a:rPr>
              <a:t>://</a:t>
            </a:r>
            <a:r>
              <a:rPr lang="en-US" altLang="zh-CN" sz="1400" dirty="0" smtClean="0">
                <a:hlinkClick r:id="rId3"/>
              </a:rPr>
              <a:t>maven.apache.org/POM/4.0.0</a:t>
            </a:r>
            <a:r>
              <a:rPr lang="en-US" altLang="zh-CN" sz="1400" dirty="0" smtClean="0"/>
              <a:t> </a:t>
            </a:r>
            <a:r>
              <a:rPr lang="en-US" altLang="zh-CN" sz="1400" dirty="0" err="1" smtClean="0"/>
              <a:t>xmlns:xsi</a:t>
            </a:r>
            <a:r>
              <a:rPr lang="en-US" altLang="zh-CN" sz="1400" dirty="0"/>
              <a:t>="http://www.w3.org/2001/XMLSchema-instance" </a:t>
            </a:r>
            <a:r>
              <a:rPr lang="en-US" altLang="zh-CN" sz="1400" dirty="0" err="1"/>
              <a:t>xsi:schemaLocation</a:t>
            </a:r>
            <a:r>
              <a:rPr lang="en-US" altLang="zh-CN" sz="1400" dirty="0"/>
              <a:t>="http://maven.apache.org/POM/4.0.0 http://maven.apache.org/xsd/maven-4.0.0.xsd"&gt; </a:t>
            </a:r>
          </a:p>
          <a:p>
            <a:endParaRPr lang="en-US" altLang="zh-CN" sz="1400" dirty="0"/>
          </a:p>
          <a:p>
            <a:r>
              <a:rPr lang="en-US" altLang="zh-CN" sz="1400" dirty="0"/>
              <a:t>  &lt;</a:t>
            </a:r>
            <a:r>
              <a:rPr lang="en-US" altLang="zh-CN" sz="1400" dirty="0" err="1"/>
              <a:t>modelVersion</a:t>
            </a:r>
            <a:r>
              <a:rPr lang="en-US" altLang="zh-CN" sz="1400" dirty="0"/>
              <a:t>&gt;4.0.0&lt;/</a:t>
            </a:r>
            <a:r>
              <a:rPr lang="en-US" altLang="zh-CN" sz="1400" dirty="0" err="1"/>
              <a:t>modelVersion</a:t>
            </a:r>
            <a:r>
              <a:rPr lang="en-US" altLang="zh-CN" sz="1400" dirty="0"/>
              <a:t>&gt;</a:t>
            </a:r>
          </a:p>
          <a:p>
            <a:r>
              <a:rPr lang="en-US" altLang="zh-CN" sz="1400" dirty="0"/>
              <a:t>  &lt;</a:t>
            </a:r>
            <a:r>
              <a:rPr lang="en-US" altLang="zh-CN" sz="1400" dirty="0" err="1" smtClean="0"/>
              <a:t>groupId</a:t>
            </a:r>
            <a:r>
              <a:rPr lang="en-US" altLang="zh-CN" sz="1400" dirty="0" smtClean="0"/>
              <a:t>&gt;</a:t>
            </a:r>
            <a:r>
              <a:rPr lang="en-US" altLang="zh-CN" sz="1400" dirty="0" err="1" smtClean="0"/>
              <a:t>cn.edu.nju.software</a:t>
            </a:r>
            <a:r>
              <a:rPr lang="en-US" altLang="zh-CN" sz="1400" dirty="0" smtClean="0"/>
              <a:t>&lt;/</a:t>
            </a:r>
            <a:r>
              <a:rPr lang="en-US" altLang="zh-CN" sz="1400" dirty="0" err="1"/>
              <a:t>groupId</a:t>
            </a:r>
            <a:r>
              <a:rPr lang="en-US" altLang="zh-CN" sz="1400" dirty="0"/>
              <a:t>&gt;</a:t>
            </a:r>
          </a:p>
          <a:p>
            <a:r>
              <a:rPr lang="en-US" altLang="zh-CN" sz="1400" dirty="0"/>
              <a:t>  &lt;</a:t>
            </a:r>
            <a:r>
              <a:rPr lang="en-US" altLang="zh-CN" sz="1400" dirty="0" err="1" smtClean="0"/>
              <a:t>artifactId</a:t>
            </a:r>
            <a:r>
              <a:rPr lang="en-US" altLang="zh-CN" sz="1400" dirty="0" smtClean="0"/>
              <a:t>&gt;</a:t>
            </a:r>
            <a:r>
              <a:rPr lang="en-US" altLang="zh-CN" sz="1400" dirty="0" err="1" smtClean="0"/>
              <a:t>helloworld</a:t>
            </a:r>
            <a:r>
              <a:rPr lang="en-US" altLang="zh-CN" sz="1400" dirty="0"/>
              <a:t>&lt;/</a:t>
            </a:r>
            <a:r>
              <a:rPr lang="en-US" altLang="zh-CN" sz="1400" dirty="0" err="1"/>
              <a:t>artifactId</a:t>
            </a:r>
            <a:r>
              <a:rPr lang="en-US" altLang="zh-CN" sz="1400" dirty="0"/>
              <a:t>&gt;</a:t>
            </a:r>
          </a:p>
          <a:p>
            <a:r>
              <a:rPr lang="en-US" altLang="zh-CN" sz="1400" dirty="0"/>
              <a:t>  &lt;version&gt;1.0-SNAPSHOT&lt;/version&gt;</a:t>
            </a:r>
          </a:p>
          <a:p>
            <a:r>
              <a:rPr lang="en-US" altLang="zh-CN" sz="1400" dirty="0"/>
              <a:t>  &lt;name&gt; Maven Hello World Project&lt;/name&gt;</a:t>
            </a:r>
          </a:p>
          <a:p>
            <a:r>
              <a:rPr lang="en-US" altLang="zh-CN" sz="1400" dirty="0"/>
              <a:t>  </a:t>
            </a:r>
          </a:p>
          <a:p>
            <a:r>
              <a:rPr lang="en-US" altLang="zh-CN" sz="1400" dirty="0"/>
              <a:t>&lt;/project&gt;</a:t>
            </a:r>
            <a:endParaRPr lang="zh-CN" altLang="en-US" sz="1400" dirty="0"/>
          </a:p>
        </p:txBody>
      </p:sp>
    </p:spTree>
    <p:extLst>
      <p:ext uri="{BB962C8B-B14F-4D97-AF65-F5344CB8AC3E}">
        <p14:creationId xmlns:p14="http://schemas.microsoft.com/office/powerpoint/2010/main" xmlns="" val="3626309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Hello world!</a:t>
            </a:r>
            <a:endParaRPr lang="zh-CN" altLang="en-US" dirty="0"/>
          </a:p>
        </p:txBody>
      </p:sp>
      <p:sp>
        <p:nvSpPr>
          <p:cNvPr id="3" name="TextBox 2"/>
          <p:cNvSpPr txBox="1"/>
          <p:nvPr/>
        </p:nvSpPr>
        <p:spPr>
          <a:xfrm>
            <a:off x="469605" y="1171545"/>
            <a:ext cx="3581400" cy="400110"/>
          </a:xfrm>
          <a:prstGeom prst="rect">
            <a:avLst/>
          </a:prstGeom>
          <a:noFill/>
        </p:spPr>
        <p:txBody>
          <a:bodyPr wrap="square" rtlCol="0">
            <a:spAutoFit/>
          </a:bodyPr>
          <a:lstStyle/>
          <a:p>
            <a:r>
              <a:rPr lang="en-US" altLang="zh-CN" sz="2000" b="1" dirty="0" smtClean="0">
                <a:solidFill>
                  <a:srgbClr val="0070C0"/>
                </a:solidFill>
                <a:latin typeface="Arial"/>
                <a:ea typeface="+mj-ea"/>
                <a:cs typeface="Arial"/>
              </a:rPr>
              <a:t>S2 </a:t>
            </a:r>
            <a:r>
              <a:rPr lang="en-US" altLang="zh-CN" sz="2000" b="1" dirty="0">
                <a:solidFill>
                  <a:srgbClr val="0070C0"/>
                </a:solidFill>
                <a:latin typeface="Arial"/>
                <a:ea typeface="+mj-ea"/>
                <a:cs typeface="Arial"/>
              </a:rPr>
              <a:t>Writing </a:t>
            </a:r>
            <a:r>
              <a:rPr lang="en-US" altLang="zh-CN" sz="2000" b="1" dirty="0" smtClean="0">
                <a:solidFill>
                  <a:srgbClr val="0070C0"/>
                </a:solidFill>
                <a:latin typeface="Arial"/>
                <a:ea typeface="+mj-ea"/>
                <a:cs typeface="Arial"/>
              </a:rPr>
              <a:t>Main Code</a:t>
            </a:r>
            <a:endParaRPr lang="zh-CN" altLang="en-US" sz="2000" b="1" dirty="0">
              <a:solidFill>
                <a:srgbClr val="0070C0"/>
              </a:solidFill>
              <a:latin typeface="Arial"/>
              <a:ea typeface="+mj-ea"/>
              <a:cs typeface="Arial"/>
            </a:endParaRPr>
          </a:p>
        </p:txBody>
      </p:sp>
      <p:sp>
        <p:nvSpPr>
          <p:cNvPr id="4" name="Rectangle 3"/>
          <p:cNvSpPr/>
          <p:nvPr/>
        </p:nvSpPr>
        <p:spPr>
          <a:xfrm>
            <a:off x="762000" y="1981200"/>
            <a:ext cx="7239000" cy="30480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TextBox 4"/>
          <p:cNvSpPr txBox="1"/>
          <p:nvPr/>
        </p:nvSpPr>
        <p:spPr>
          <a:xfrm>
            <a:off x="785037" y="2058650"/>
            <a:ext cx="7239000" cy="2677656"/>
          </a:xfrm>
          <a:prstGeom prst="rect">
            <a:avLst/>
          </a:prstGeom>
          <a:noFill/>
        </p:spPr>
        <p:txBody>
          <a:bodyPr wrap="square" rtlCol="0">
            <a:spAutoFit/>
          </a:bodyPr>
          <a:lstStyle/>
          <a:p>
            <a:r>
              <a:rPr lang="en-US" altLang="zh-CN" sz="1400" dirty="0"/>
              <a:t>package </a:t>
            </a:r>
            <a:r>
              <a:rPr lang="en-US" altLang="zh-CN" sz="1400" dirty="0" err="1" smtClean="0"/>
              <a:t>cn.edu.nju.software.helloworld</a:t>
            </a:r>
            <a:r>
              <a:rPr lang="en-US" altLang="zh-CN" sz="1400" dirty="0" smtClean="0"/>
              <a:t>;</a:t>
            </a:r>
            <a:endParaRPr lang="en-US" altLang="zh-CN" sz="1400" dirty="0"/>
          </a:p>
          <a:p>
            <a:endParaRPr lang="en-US" altLang="zh-CN" sz="1400" dirty="0"/>
          </a:p>
          <a:p>
            <a:r>
              <a:rPr lang="en-US" altLang="zh-CN" sz="1400" dirty="0"/>
              <a:t>public class </a:t>
            </a:r>
            <a:r>
              <a:rPr lang="en-US" altLang="zh-CN" sz="1400" dirty="0" err="1"/>
              <a:t>HelloWorld</a:t>
            </a:r>
            <a:endParaRPr lang="en-US" altLang="zh-CN" sz="1400" dirty="0"/>
          </a:p>
          <a:p>
            <a:r>
              <a:rPr lang="en-US" altLang="zh-CN" sz="1400" dirty="0"/>
              <a:t>{</a:t>
            </a:r>
          </a:p>
          <a:p>
            <a:r>
              <a:rPr lang="en-US" altLang="zh-CN" sz="1400" dirty="0"/>
              <a:t>  public String </a:t>
            </a:r>
            <a:r>
              <a:rPr lang="en-US" altLang="zh-CN" sz="1400" dirty="0" err="1"/>
              <a:t>sayHello</a:t>
            </a:r>
            <a:r>
              <a:rPr lang="en-US" altLang="zh-CN" sz="1400" dirty="0"/>
              <a:t>(){</a:t>
            </a:r>
          </a:p>
          <a:p>
            <a:r>
              <a:rPr lang="en-US" altLang="zh-CN" sz="1400" dirty="0"/>
              <a:t>    return "Hello Maven";</a:t>
            </a:r>
          </a:p>
          <a:p>
            <a:r>
              <a:rPr lang="en-US" altLang="zh-CN" sz="1400" dirty="0"/>
              <a:t>  }</a:t>
            </a:r>
          </a:p>
          <a:p>
            <a:r>
              <a:rPr lang="en-US" altLang="zh-CN" sz="1400" dirty="0"/>
              <a:t>  </a:t>
            </a:r>
          </a:p>
          <a:p>
            <a:r>
              <a:rPr lang="en-US" altLang="zh-CN" sz="1400" dirty="0"/>
              <a:t>  public static void main(String </a:t>
            </a:r>
            <a:r>
              <a:rPr lang="en-US" altLang="zh-CN" sz="1400" dirty="0" err="1"/>
              <a:t>args</a:t>
            </a:r>
            <a:r>
              <a:rPr lang="en-US" altLang="zh-CN" sz="1400" dirty="0"/>
              <a:t> []){</a:t>
            </a:r>
          </a:p>
          <a:p>
            <a:r>
              <a:rPr lang="en-US" altLang="zh-CN" sz="1400" dirty="0"/>
              <a:t>    </a:t>
            </a:r>
            <a:r>
              <a:rPr lang="en-US" altLang="zh-CN" sz="1400" dirty="0" err="1"/>
              <a:t>System.out.println</a:t>
            </a:r>
            <a:r>
              <a:rPr lang="en-US" altLang="zh-CN" sz="1400" dirty="0"/>
              <a:t>( new </a:t>
            </a:r>
            <a:r>
              <a:rPr lang="en-US" altLang="zh-CN" sz="1400" dirty="0" err="1"/>
              <a:t>HelloWorld</a:t>
            </a:r>
            <a:r>
              <a:rPr lang="en-US" altLang="zh-CN" sz="1400" dirty="0"/>
              <a:t>().</a:t>
            </a:r>
            <a:r>
              <a:rPr lang="en-US" altLang="zh-CN" sz="1400" dirty="0" err="1"/>
              <a:t>sayHello</a:t>
            </a:r>
            <a:r>
              <a:rPr lang="en-US" altLang="zh-CN" sz="1400" dirty="0"/>
              <a:t>());</a:t>
            </a:r>
          </a:p>
          <a:p>
            <a:r>
              <a:rPr lang="en-US" altLang="zh-CN" sz="1400" dirty="0"/>
              <a:t>  }</a:t>
            </a:r>
          </a:p>
          <a:p>
            <a:r>
              <a:rPr lang="en-US" altLang="zh-CN" sz="1400" dirty="0"/>
              <a:t>}</a:t>
            </a:r>
            <a:endParaRPr lang="zh-CN" altLang="en-US" sz="1400" dirty="0"/>
          </a:p>
        </p:txBody>
      </p:sp>
    </p:spTree>
    <p:extLst>
      <p:ext uri="{BB962C8B-B14F-4D97-AF65-F5344CB8AC3E}">
        <p14:creationId xmlns:p14="http://schemas.microsoft.com/office/powerpoint/2010/main" xmlns="" val="30264402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Hello world!</a:t>
            </a:r>
            <a:endParaRPr lang="zh-CN" altLang="en-US" dirty="0"/>
          </a:p>
        </p:txBody>
      </p:sp>
      <p:sp>
        <p:nvSpPr>
          <p:cNvPr id="3" name="TextBox 2"/>
          <p:cNvSpPr txBox="1"/>
          <p:nvPr/>
        </p:nvSpPr>
        <p:spPr>
          <a:xfrm>
            <a:off x="469605" y="1171545"/>
            <a:ext cx="3581400" cy="400110"/>
          </a:xfrm>
          <a:prstGeom prst="rect">
            <a:avLst/>
          </a:prstGeom>
          <a:noFill/>
        </p:spPr>
        <p:txBody>
          <a:bodyPr wrap="square" rtlCol="0">
            <a:spAutoFit/>
          </a:bodyPr>
          <a:lstStyle/>
          <a:p>
            <a:r>
              <a:rPr lang="en-US" altLang="zh-CN" sz="2000" b="1" dirty="0" smtClean="0">
                <a:solidFill>
                  <a:srgbClr val="0070C0"/>
                </a:solidFill>
                <a:latin typeface="Arial"/>
                <a:ea typeface="+mj-ea"/>
                <a:cs typeface="Arial"/>
              </a:rPr>
              <a:t>S3 </a:t>
            </a:r>
            <a:r>
              <a:rPr lang="en-US" altLang="zh-CN" sz="2000" b="1" dirty="0" err="1" smtClean="0">
                <a:solidFill>
                  <a:srgbClr val="0070C0"/>
                </a:solidFill>
                <a:latin typeface="Arial"/>
                <a:ea typeface="+mj-ea"/>
                <a:cs typeface="Arial"/>
              </a:rPr>
              <a:t>mvn</a:t>
            </a:r>
            <a:r>
              <a:rPr lang="en-US" altLang="zh-CN" sz="2000" b="1" dirty="0" smtClean="0">
                <a:solidFill>
                  <a:srgbClr val="0070C0"/>
                </a:solidFill>
                <a:latin typeface="Arial"/>
                <a:ea typeface="+mj-ea"/>
                <a:cs typeface="Arial"/>
              </a:rPr>
              <a:t> clean compile</a:t>
            </a:r>
            <a:endParaRPr lang="zh-CN" altLang="en-US" sz="2000" b="1" dirty="0">
              <a:solidFill>
                <a:srgbClr val="0070C0"/>
              </a:solidFill>
              <a:latin typeface="Arial"/>
              <a:ea typeface="+mj-ea"/>
              <a:cs typeface="Arial"/>
            </a:endParaRPr>
          </a:p>
        </p:txBody>
      </p:sp>
      <p:sp>
        <p:nvSpPr>
          <p:cNvPr id="4" name="Rectangle 3"/>
          <p:cNvSpPr/>
          <p:nvPr/>
        </p:nvSpPr>
        <p:spPr>
          <a:xfrm>
            <a:off x="762000" y="1571655"/>
            <a:ext cx="7772400" cy="4295745"/>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6" name="Picture 5"/>
          <p:cNvPicPr/>
          <p:nvPr/>
        </p:nvPicPr>
        <p:blipFill>
          <a:blip r:embed="rId3" cstate="print">
            <a:extLst>
              <a:ext uri="{28A0092B-C50C-407E-A947-70E740481C1C}">
                <a14:useLocalDpi xmlns:a14="http://schemas.microsoft.com/office/drawing/2010/main" xmlns="" val="0"/>
              </a:ext>
            </a:extLst>
          </a:blip>
          <a:stretch>
            <a:fillRect/>
          </a:stretch>
        </p:blipFill>
        <p:spPr bwMode="auto">
          <a:xfrm>
            <a:off x="2025122" y="1697568"/>
            <a:ext cx="5036605" cy="3914745"/>
          </a:xfrm>
          <a:prstGeom prst="rect">
            <a:avLst/>
          </a:prstGeom>
          <a:noFill/>
          <a:ln>
            <a:noFill/>
          </a:ln>
        </p:spPr>
      </p:pic>
    </p:spTree>
    <p:extLst>
      <p:ext uri="{BB962C8B-B14F-4D97-AF65-F5344CB8AC3E}">
        <p14:creationId xmlns:p14="http://schemas.microsoft.com/office/powerpoint/2010/main" xmlns="" val="4200945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1676400"/>
            <a:ext cx="7391400" cy="415498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Rectangle 6"/>
          <p:cNvSpPr/>
          <p:nvPr/>
        </p:nvSpPr>
        <p:spPr>
          <a:xfrm>
            <a:off x="762000" y="3810000"/>
            <a:ext cx="7391400" cy="1600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Hello world!</a:t>
            </a:r>
            <a:endParaRPr lang="zh-CN" altLang="en-US" dirty="0"/>
          </a:p>
        </p:txBody>
      </p:sp>
      <p:sp>
        <p:nvSpPr>
          <p:cNvPr id="3" name="TextBox 2"/>
          <p:cNvSpPr txBox="1"/>
          <p:nvPr/>
        </p:nvSpPr>
        <p:spPr>
          <a:xfrm>
            <a:off x="469605" y="1171545"/>
            <a:ext cx="3581400" cy="400110"/>
          </a:xfrm>
          <a:prstGeom prst="rect">
            <a:avLst/>
          </a:prstGeom>
          <a:noFill/>
        </p:spPr>
        <p:txBody>
          <a:bodyPr wrap="square" rtlCol="0">
            <a:spAutoFit/>
          </a:bodyPr>
          <a:lstStyle/>
          <a:p>
            <a:r>
              <a:rPr lang="en-US" altLang="zh-CN" sz="2000" b="1" dirty="0" smtClean="0">
                <a:solidFill>
                  <a:srgbClr val="0070C0"/>
                </a:solidFill>
                <a:latin typeface="Arial"/>
                <a:ea typeface="+mj-ea"/>
                <a:cs typeface="Arial"/>
              </a:rPr>
              <a:t>S4-1 writing test code</a:t>
            </a:r>
            <a:endParaRPr lang="zh-CN" altLang="en-US" sz="2000" b="1" dirty="0">
              <a:solidFill>
                <a:srgbClr val="0070C0"/>
              </a:solidFill>
              <a:latin typeface="Arial"/>
              <a:ea typeface="+mj-ea"/>
              <a:cs typeface="Arial"/>
            </a:endParaRPr>
          </a:p>
        </p:txBody>
      </p:sp>
      <p:sp>
        <p:nvSpPr>
          <p:cNvPr id="5" name="TextBox 4"/>
          <p:cNvSpPr txBox="1"/>
          <p:nvPr/>
        </p:nvSpPr>
        <p:spPr>
          <a:xfrm>
            <a:off x="914400" y="1676400"/>
            <a:ext cx="6705600" cy="4154984"/>
          </a:xfrm>
          <a:prstGeom prst="rect">
            <a:avLst/>
          </a:prstGeom>
          <a:noFill/>
        </p:spPr>
        <p:txBody>
          <a:bodyPr wrap="square" rtlCol="0">
            <a:spAutoFit/>
          </a:bodyPr>
          <a:lstStyle/>
          <a:p>
            <a:r>
              <a:rPr lang="en-US" altLang="zh-CN" sz="1200" dirty="0"/>
              <a:t>&lt;?xml version="1.0" encoding="UTF-8"?&gt;</a:t>
            </a:r>
          </a:p>
          <a:p>
            <a:r>
              <a:rPr lang="en-US" altLang="zh-CN" sz="1200" dirty="0"/>
              <a:t>&lt;project </a:t>
            </a:r>
            <a:r>
              <a:rPr lang="en-US" altLang="zh-CN" sz="1200" dirty="0" err="1"/>
              <a:t>xmlns</a:t>
            </a:r>
            <a:r>
              <a:rPr lang="en-US" altLang="zh-CN" sz="1200" dirty="0"/>
              <a:t>=</a:t>
            </a:r>
            <a:r>
              <a:rPr lang="en-US" altLang="zh-CN" sz="1200" dirty="0">
                <a:hlinkClick r:id="rId3"/>
              </a:rPr>
              <a:t>http://maven.apache.org/POM/4.0.0</a:t>
            </a:r>
            <a:r>
              <a:rPr lang="en-US" altLang="zh-CN" sz="1200" dirty="0"/>
              <a:t> </a:t>
            </a:r>
            <a:r>
              <a:rPr lang="en-US" altLang="zh-CN" sz="1200" dirty="0" err="1"/>
              <a:t>xmlns:xsi</a:t>
            </a:r>
            <a:r>
              <a:rPr lang="en-US" altLang="zh-CN" sz="1200" dirty="0"/>
              <a:t>="http://www.w3.org/2001/XMLSchema-instance" </a:t>
            </a:r>
            <a:r>
              <a:rPr lang="en-US" altLang="zh-CN" sz="1200" dirty="0" err="1"/>
              <a:t>xsi:schemaLocation</a:t>
            </a:r>
            <a:r>
              <a:rPr lang="en-US" altLang="zh-CN" sz="1200" dirty="0"/>
              <a:t>="http://maven.apache.org/POM/4.0.0 http://maven.apache.org/xsd/maven-4.0.0.xsd"&gt; </a:t>
            </a:r>
          </a:p>
          <a:p>
            <a:endParaRPr lang="en-US" altLang="zh-CN" sz="1200" dirty="0"/>
          </a:p>
          <a:p>
            <a:r>
              <a:rPr lang="en-US" altLang="zh-CN" sz="1200" dirty="0"/>
              <a:t>  &lt;</a:t>
            </a:r>
            <a:r>
              <a:rPr lang="en-US" altLang="zh-CN" sz="1200" dirty="0" err="1"/>
              <a:t>modelVersion</a:t>
            </a:r>
            <a:r>
              <a:rPr lang="en-US" altLang="zh-CN" sz="1200" dirty="0"/>
              <a:t>&gt;4.0.0&lt;/</a:t>
            </a:r>
            <a:r>
              <a:rPr lang="en-US" altLang="zh-CN" sz="1200" dirty="0" err="1"/>
              <a:t>modelVersion</a:t>
            </a:r>
            <a:r>
              <a:rPr lang="en-US" altLang="zh-CN" sz="1200" dirty="0"/>
              <a:t>&gt;</a:t>
            </a:r>
          </a:p>
          <a:p>
            <a:r>
              <a:rPr lang="en-US" altLang="zh-CN" sz="1200" dirty="0"/>
              <a:t>  &lt;</a:t>
            </a:r>
            <a:r>
              <a:rPr lang="en-US" altLang="zh-CN" sz="1200" dirty="0" err="1" smtClean="0"/>
              <a:t>groupId</a:t>
            </a:r>
            <a:r>
              <a:rPr lang="en-US" altLang="zh-CN" sz="1200" dirty="0" smtClean="0"/>
              <a:t>&gt;</a:t>
            </a:r>
            <a:r>
              <a:rPr lang="en-US" altLang="zh-CN" sz="1200" dirty="0" err="1" smtClean="0"/>
              <a:t>cn.edu.nju.software</a:t>
            </a:r>
            <a:r>
              <a:rPr lang="en-US" altLang="zh-CN" sz="1200" dirty="0" smtClean="0"/>
              <a:t>&lt;/</a:t>
            </a:r>
            <a:r>
              <a:rPr lang="en-US" altLang="zh-CN" sz="1200" dirty="0" err="1"/>
              <a:t>groupId</a:t>
            </a:r>
            <a:r>
              <a:rPr lang="en-US" altLang="zh-CN" sz="1200" dirty="0"/>
              <a:t>&gt;</a:t>
            </a:r>
          </a:p>
          <a:p>
            <a:r>
              <a:rPr lang="en-US" altLang="zh-CN" sz="1200" dirty="0"/>
              <a:t>  &lt;</a:t>
            </a:r>
            <a:r>
              <a:rPr lang="en-US" altLang="zh-CN" sz="1200" dirty="0" err="1"/>
              <a:t>artifactId</a:t>
            </a:r>
            <a:r>
              <a:rPr lang="en-US" altLang="zh-CN" sz="1200" dirty="0"/>
              <a:t>&gt;</a:t>
            </a:r>
            <a:r>
              <a:rPr lang="en-US" altLang="zh-CN" sz="1200" dirty="0" err="1"/>
              <a:t>helloworld</a:t>
            </a:r>
            <a:r>
              <a:rPr lang="en-US" altLang="zh-CN" sz="1200" dirty="0"/>
              <a:t>&lt;/</a:t>
            </a:r>
            <a:r>
              <a:rPr lang="en-US" altLang="zh-CN" sz="1200" dirty="0" err="1"/>
              <a:t>artifactId</a:t>
            </a:r>
            <a:r>
              <a:rPr lang="en-US" altLang="zh-CN" sz="1200" dirty="0"/>
              <a:t>&gt;</a:t>
            </a:r>
          </a:p>
          <a:p>
            <a:r>
              <a:rPr lang="en-US" altLang="zh-CN" sz="1200" dirty="0"/>
              <a:t>  &lt;version&gt;1.0-SNAPSHOT&lt;/version&gt;</a:t>
            </a:r>
          </a:p>
          <a:p>
            <a:r>
              <a:rPr lang="en-US" altLang="zh-CN" sz="1200" dirty="0"/>
              <a:t>  &lt;name&gt; Maven Hello World Project&lt;/name</a:t>
            </a:r>
            <a:r>
              <a:rPr lang="en-US" altLang="zh-CN" sz="1200" dirty="0" smtClean="0"/>
              <a:t>&gt;</a:t>
            </a:r>
          </a:p>
          <a:p>
            <a:endParaRPr lang="en-US" altLang="zh-CN" sz="1200" dirty="0"/>
          </a:p>
          <a:p>
            <a:r>
              <a:rPr lang="en-US" altLang="zh-CN" sz="1200" dirty="0"/>
              <a:t>   &lt;dependencies&gt;  </a:t>
            </a:r>
          </a:p>
          <a:p>
            <a:r>
              <a:rPr lang="en-US" altLang="zh-CN" sz="1200" dirty="0"/>
              <a:t>  </a:t>
            </a:r>
            <a:r>
              <a:rPr lang="en-US" altLang="zh-CN" sz="1200" dirty="0" smtClean="0"/>
              <a:t>     &lt;</a:t>
            </a:r>
            <a:r>
              <a:rPr lang="en-US" altLang="zh-CN" sz="1200" dirty="0"/>
              <a:t>dependency&gt;</a:t>
            </a:r>
          </a:p>
          <a:p>
            <a:r>
              <a:rPr lang="en-US" altLang="zh-CN" sz="1200" dirty="0"/>
              <a:t>  	</a:t>
            </a:r>
            <a:r>
              <a:rPr lang="en-US" altLang="zh-CN" sz="1200" dirty="0" smtClean="0"/>
              <a:t>&lt;</a:t>
            </a:r>
            <a:r>
              <a:rPr lang="en-US" altLang="zh-CN" sz="1200" dirty="0" err="1"/>
              <a:t>groupId</a:t>
            </a:r>
            <a:r>
              <a:rPr lang="en-US" altLang="zh-CN" sz="1200" dirty="0"/>
              <a:t>&gt;</a:t>
            </a:r>
            <a:r>
              <a:rPr lang="en-US" altLang="zh-CN" sz="1200" dirty="0" err="1"/>
              <a:t>junit</a:t>
            </a:r>
            <a:r>
              <a:rPr lang="en-US" altLang="zh-CN" sz="1200" dirty="0"/>
              <a:t>&lt;/</a:t>
            </a:r>
            <a:r>
              <a:rPr lang="en-US" altLang="zh-CN" sz="1200" dirty="0" err="1"/>
              <a:t>groupId</a:t>
            </a:r>
            <a:r>
              <a:rPr lang="en-US" altLang="zh-CN" sz="1200" dirty="0"/>
              <a:t>&gt;</a:t>
            </a:r>
          </a:p>
          <a:p>
            <a:r>
              <a:rPr lang="en-US" altLang="zh-CN" sz="1200" dirty="0"/>
              <a:t>  	</a:t>
            </a:r>
            <a:r>
              <a:rPr lang="en-US" altLang="zh-CN" sz="1200" dirty="0" smtClean="0"/>
              <a:t>&lt;</a:t>
            </a:r>
            <a:r>
              <a:rPr lang="en-US" altLang="zh-CN" sz="1200" dirty="0" err="1"/>
              <a:t>artifactId</a:t>
            </a:r>
            <a:r>
              <a:rPr lang="en-US" altLang="zh-CN" sz="1200" dirty="0"/>
              <a:t>&gt;</a:t>
            </a:r>
            <a:r>
              <a:rPr lang="en-US" altLang="zh-CN" sz="1200" dirty="0" err="1"/>
              <a:t>junit</a:t>
            </a:r>
            <a:r>
              <a:rPr lang="en-US" altLang="zh-CN" sz="1200" dirty="0"/>
              <a:t>&lt;/</a:t>
            </a:r>
            <a:r>
              <a:rPr lang="en-US" altLang="zh-CN" sz="1200" dirty="0" err="1"/>
              <a:t>artifactId</a:t>
            </a:r>
            <a:r>
              <a:rPr lang="en-US" altLang="zh-CN" sz="1200" dirty="0"/>
              <a:t>&gt;</a:t>
            </a:r>
          </a:p>
          <a:p>
            <a:r>
              <a:rPr lang="en-US" altLang="zh-CN" sz="1200" dirty="0"/>
              <a:t>  	</a:t>
            </a:r>
            <a:r>
              <a:rPr lang="en-US" altLang="zh-CN" sz="1200" dirty="0" smtClean="0"/>
              <a:t>&lt;</a:t>
            </a:r>
            <a:r>
              <a:rPr lang="en-US" altLang="zh-CN" sz="1200" dirty="0"/>
              <a:t>version&gt;4.8.2&lt;/version&gt;</a:t>
            </a:r>
          </a:p>
          <a:p>
            <a:r>
              <a:rPr lang="en-US" altLang="zh-CN" sz="1200" dirty="0"/>
              <a:t>                </a:t>
            </a:r>
            <a:r>
              <a:rPr lang="en-US" altLang="zh-CN" sz="1200" dirty="0" smtClean="0"/>
              <a:t>      &lt;</a:t>
            </a:r>
            <a:r>
              <a:rPr lang="en-US" altLang="zh-CN" sz="1200" dirty="0"/>
              <a:t>scope&gt; test &lt;/scope&gt;</a:t>
            </a:r>
          </a:p>
          <a:p>
            <a:r>
              <a:rPr lang="en-US" altLang="zh-CN" sz="1200" dirty="0"/>
              <a:t>  </a:t>
            </a:r>
            <a:r>
              <a:rPr lang="en-US" altLang="zh-CN" sz="1200" dirty="0" smtClean="0"/>
              <a:t>     &lt;/</a:t>
            </a:r>
            <a:r>
              <a:rPr lang="en-US" altLang="zh-CN" sz="1200" dirty="0"/>
              <a:t>dependency&gt;</a:t>
            </a:r>
          </a:p>
          <a:p>
            <a:r>
              <a:rPr lang="en-US" altLang="zh-CN" sz="1200" dirty="0" smtClean="0"/>
              <a:t>    &lt;/</a:t>
            </a:r>
            <a:r>
              <a:rPr lang="en-US" altLang="zh-CN" sz="1200" dirty="0"/>
              <a:t>dependencies&gt; </a:t>
            </a:r>
          </a:p>
          <a:p>
            <a:r>
              <a:rPr lang="en-US" altLang="zh-CN" sz="1200" dirty="0"/>
              <a:t>  </a:t>
            </a:r>
          </a:p>
          <a:p>
            <a:r>
              <a:rPr lang="en-US" altLang="zh-CN" sz="1200" dirty="0"/>
              <a:t>&lt;/project&gt;</a:t>
            </a:r>
            <a:endParaRPr lang="zh-CN" altLang="en-US" sz="1200" dirty="0"/>
          </a:p>
        </p:txBody>
      </p:sp>
    </p:spTree>
    <p:extLst>
      <p:ext uri="{BB962C8B-B14F-4D97-AF65-F5344CB8AC3E}">
        <p14:creationId xmlns:p14="http://schemas.microsoft.com/office/powerpoint/2010/main" xmlns="" val="38423416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smtClean="0"/>
              <a:t>Agenda</a:t>
            </a:r>
            <a:endParaRPr lang="zh-CN" altLang="en-US" dirty="0"/>
          </a:p>
        </p:txBody>
      </p:sp>
      <p:sp>
        <p:nvSpPr>
          <p:cNvPr id="5" name="Slide Number Placeholder 4"/>
          <p:cNvSpPr>
            <a:spLocks noGrp="1"/>
          </p:cNvSpPr>
          <p:nvPr>
            <p:ph type="sldNum" sz="quarter" idx="11"/>
          </p:nvPr>
        </p:nvSpPr>
        <p:spPr/>
        <p:txBody>
          <a:bodyPr/>
          <a:lstStyle/>
          <a:p>
            <a:fld id="{FF55D29A-3A2E-D146-9F2C-610F4815AF2E}" type="slidenum">
              <a:rPr lang="en-US" smtClean="0"/>
              <a:pPr/>
              <a:t>2</a:t>
            </a:fld>
            <a:endParaRPr lang="en-US" dirty="0"/>
          </a:p>
        </p:txBody>
      </p:sp>
      <p:graphicFrame>
        <p:nvGraphicFramePr>
          <p:cNvPr id="10" name="Diagram 9"/>
          <p:cNvGraphicFramePr/>
          <p:nvPr>
            <p:extLst>
              <p:ext uri="{D42A27DB-BD31-4B8C-83A1-F6EECF244321}">
                <p14:modId xmlns:p14="http://schemas.microsoft.com/office/powerpoint/2010/main" xmlns="" val="993817195"/>
              </p:ext>
            </p:extLst>
          </p:nvPr>
        </p:nvGraphicFramePr>
        <p:xfrm>
          <a:off x="762000" y="1371600"/>
          <a:ext cx="7010400" cy="4649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0634202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Hello world!</a:t>
            </a:r>
            <a:endParaRPr lang="zh-CN" altLang="en-US" dirty="0"/>
          </a:p>
        </p:txBody>
      </p:sp>
      <p:sp>
        <p:nvSpPr>
          <p:cNvPr id="3" name="TextBox 2"/>
          <p:cNvSpPr txBox="1"/>
          <p:nvPr/>
        </p:nvSpPr>
        <p:spPr>
          <a:xfrm>
            <a:off x="469605" y="1171545"/>
            <a:ext cx="3581400" cy="400110"/>
          </a:xfrm>
          <a:prstGeom prst="rect">
            <a:avLst/>
          </a:prstGeom>
          <a:noFill/>
        </p:spPr>
        <p:txBody>
          <a:bodyPr wrap="square" rtlCol="0">
            <a:spAutoFit/>
          </a:bodyPr>
          <a:lstStyle/>
          <a:p>
            <a:r>
              <a:rPr lang="en-US" altLang="zh-CN" sz="2000" b="1" dirty="0" smtClean="0">
                <a:solidFill>
                  <a:srgbClr val="0070C0"/>
                </a:solidFill>
                <a:latin typeface="Arial"/>
                <a:ea typeface="+mj-ea"/>
                <a:cs typeface="Arial"/>
              </a:rPr>
              <a:t>S4-2 writing test code</a:t>
            </a:r>
            <a:endParaRPr lang="zh-CN" altLang="en-US" sz="2000" b="1" dirty="0">
              <a:solidFill>
                <a:srgbClr val="0070C0"/>
              </a:solidFill>
              <a:latin typeface="Arial"/>
              <a:ea typeface="+mj-ea"/>
              <a:cs typeface="Arial"/>
            </a:endParaRPr>
          </a:p>
        </p:txBody>
      </p:sp>
      <p:sp>
        <p:nvSpPr>
          <p:cNvPr id="4" name="Rectangle 3"/>
          <p:cNvSpPr/>
          <p:nvPr/>
        </p:nvSpPr>
        <p:spPr>
          <a:xfrm>
            <a:off x="762000" y="1981200"/>
            <a:ext cx="7391400" cy="323165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TextBox 4"/>
          <p:cNvSpPr txBox="1"/>
          <p:nvPr/>
        </p:nvSpPr>
        <p:spPr>
          <a:xfrm>
            <a:off x="914400" y="1981200"/>
            <a:ext cx="6705600" cy="3231654"/>
          </a:xfrm>
          <a:prstGeom prst="rect">
            <a:avLst/>
          </a:prstGeom>
          <a:noFill/>
        </p:spPr>
        <p:txBody>
          <a:bodyPr wrap="square" rtlCol="0">
            <a:spAutoFit/>
          </a:bodyPr>
          <a:lstStyle/>
          <a:p>
            <a:r>
              <a:rPr lang="en-US" altLang="zh-CN" sz="1200" dirty="0"/>
              <a:t>package </a:t>
            </a:r>
            <a:r>
              <a:rPr lang="en-US" altLang="zh-CN" sz="1200" dirty="0" err="1" smtClean="0"/>
              <a:t>cn.edu.nju.software.helloworld</a:t>
            </a:r>
            <a:r>
              <a:rPr lang="en-US" altLang="zh-CN" sz="1200" dirty="0"/>
              <a:t>;</a:t>
            </a:r>
          </a:p>
          <a:p>
            <a:endParaRPr lang="en-US" altLang="zh-CN" sz="1200" dirty="0"/>
          </a:p>
          <a:p>
            <a:r>
              <a:rPr lang="en-US" altLang="zh-CN" sz="1200" dirty="0"/>
              <a:t>import static </a:t>
            </a:r>
            <a:r>
              <a:rPr lang="en-US" altLang="zh-CN" sz="1200" dirty="0" err="1"/>
              <a:t>org.junit.Assert.assertEquals</a:t>
            </a:r>
            <a:r>
              <a:rPr lang="en-US" altLang="zh-CN" sz="1200" dirty="0"/>
              <a:t>;</a:t>
            </a:r>
          </a:p>
          <a:p>
            <a:r>
              <a:rPr lang="en-US" altLang="zh-CN" sz="1200" dirty="0"/>
              <a:t>import </a:t>
            </a:r>
            <a:r>
              <a:rPr lang="en-US" altLang="zh-CN" sz="1200" dirty="0" err="1"/>
              <a:t>org.junit.Test</a:t>
            </a:r>
            <a:r>
              <a:rPr lang="en-US" altLang="zh-CN" sz="1200" dirty="0"/>
              <a:t>;</a:t>
            </a:r>
          </a:p>
          <a:p>
            <a:endParaRPr lang="en-US" altLang="zh-CN" sz="1200" dirty="0"/>
          </a:p>
          <a:p>
            <a:r>
              <a:rPr lang="en-US" altLang="zh-CN" sz="1200" dirty="0"/>
              <a:t>public class </a:t>
            </a:r>
            <a:r>
              <a:rPr lang="en-US" altLang="zh-CN" sz="1200" dirty="0" err="1"/>
              <a:t>HelloWorldTest</a:t>
            </a:r>
            <a:endParaRPr lang="en-US" altLang="zh-CN" sz="1200" dirty="0"/>
          </a:p>
          <a:p>
            <a:r>
              <a:rPr lang="en-US" altLang="zh-CN" sz="1200" dirty="0"/>
              <a:t>{</a:t>
            </a:r>
          </a:p>
          <a:p>
            <a:r>
              <a:rPr lang="en-US" altLang="zh-CN" sz="1200" dirty="0"/>
              <a:t>  @Test</a:t>
            </a:r>
          </a:p>
          <a:p>
            <a:r>
              <a:rPr lang="en-US" altLang="zh-CN" sz="1200" dirty="0"/>
              <a:t>  public void </a:t>
            </a:r>
            <a:r>
              <a:rPr lang="en-US" altLang="zh-CN" sz="1200" dirty="0" err="1"/>
              <a:t>sayHelloTest</a:t>
            </a:r>
            <a:r>
              <a:rPr lang="en-US" altLang="zh-CN" sz="1200" dirty="0"/>
              <a:t>(){</a:t>
            </a:r>
          </a:p>
          <a:p>
            <a:r>
              <a:rPr lang="en-US" altLang="zh-CN" sz="1200" dirty="0"/>
              <a:t>    </a:t>
            </a:r>
            <a:r>
              <a:rPr lang="en-US" altLang="zh-CN" sz="1200" dirty="0" err="1"/>
              <a:t>HelloWorld</a:t>
            </a:r>
            <a:r>
              <a:rPr lang="en-US" altLang="zh-CN" sz="1200" dirty="0"/>
              <a:t> hi = new </a:t>
            </a:r>
            <a:r>
              <a:rPr lang="en-US" altLang="zh-CN" sz="1200" dirty="0" err="1"/>
              <a:t>HelloWorld</a:t>
            </a:r>
            <a:r>
              <a:rPr lang="en-US" altLang="zh-CN" sz="1200" dirty="0"/>
              <a:t>();</a:t>
            </a:r>
          </a:p>
          <a:p>
            <a:r>
              <a:rPr lang="en-US" altLang="zh-CN" sz="1200" dirty="0"/>
              <a:t>	</a:t>
            </a:r>
          </a:p>
          <a:p>
            <a:r>
              <a:rPr lang="en-US" altLang="zh-CN" sz="1200" dirty="0"/>
              <a:t>	String result=</a:t>
            </a:r>
            <a:r>
              <a:rPr lang="en-US" altLang="zh-CN" sz="1200" dirty="0" err="1"/>
              <a:t>hi.sayHello</a:t>
            </a:r>
            <a:r>
              <a:rPr lang="en-US" altLang="zh-CN" sz="1200" dirty="0"/>
              <a:t>();</a:t>
            </a:r>
          </a:p>
          <a:p>
            <a:r>
              <a:rPr lang="en-US" altLang="zh-CN" sz="1200" dirty="0"/>
              <a:t>	</a:t>
            </a:r>
          </a:p>
          <a:p>
            <a:r>
              <a:rPr lang="en-US" altLang="zh-CN" sz="1200" dirty="0"/>
              <a:t>	</a:t>
            </a:r>
            <a:r>
              <a:rPr lang="en-US" altLang="zh-CN" sz="1200" dirty="0" err="1"/>
              <a:t>assertEquals</a:t>
            </a:r>
            <a:r>
              <a:rPr lang="en-US" altLang="zh-CN" sz="1200" dirty="0"/>
              <a:t>("Hello Maven", result);</a:t>
            </a:r>
          </a:p>
          <a:p>
            <a:r>
              <a:rPr lang="en-US" altLang="zh-CN" sz="1200" dirty="0"/>
              <a:t>  }</a:t>
            </a:r>
          </a:p>
          <a:p>
            <a:r>
              <a:rPr lang="en-US" altLang="zh-CN" sz="1200" dirty="0"/>
              <a:t>  </a:t>
            </a:r>
          </a:p>
          <a:p>
            <a:r>
              <a:rPr lang="en-US" altLang="zh-CN" sz="1200" dirty="0"/>
              <a:t>}</a:t>
            </a:r>
            <a:endParaRPr lang="zh-CN" altLang="en-US" sz="1200" dirty="0"/>
          </a:p>
        </p:txBody>
      </p:sp>
    </p:spTree>
    <p:extLst>
      <p:ext uri="{BB962C8B-B14F-4D97-AF65-F5344CB8AC3E}">
        <p14:creationId xmlns:p14="http://schemas.microsoft.com/office/powerpoint/2010/main" xmlns="" val="18678643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Hello world!</a:t>
            </a:r>
            <a:endParaRPr lang="zh-CN" altLang="en-US" dirty="0"/>
          </a:p>
        </p:txBody>
      </p:sp>
      <p:sp>
        <p:nvSpPr>
          <p:cNvPr id="3" name="TextBox 2"/>
          <p:cNvSpPr txBox="1"/>
          <p:nvPr/>
        </p:nvSpPr>
        <p:spPr>
          <a:xfrm>
            <a:off x="469605" y="1171545"/>
            <a:ext cx="3581400" cy="400110"/>
          </a:xfrm>
          <a:prstGeom prst="rect">
            <a:avLst/>
          </a:prstGeom>
          <a:noFill/>
        </p:spPr>
        <p:txBody>
          <a:bodyPr wrap="square" rtlCol="0">
            <a:spAutoFit/>
          </a:bodyPr>
          <a:lstStyle/>
          <a:p>
            <a:r>
              <a:rPr lang="en-US" altLang="zh-CN" sz="2000" b="1" dirty="0" smtClean="0">
                <a:solidFill>
                  <a:srgbClr val="0070C0"/>
                </a:solidFill>
                <a:latin typeface="Arial"/>
                <a:ea typeface="+mj-ea"/>
                <a:cs typeface="Arial"/>
              </a:rPr>
              <a:t>S5 </a:t>
            </a:r>
            <a:r>
              <a:rPr lang="en-US" altLang="zh-CN" sz="2000" b="1" dirty="0" err="1" smtClean="0">
                <a:solidFill>
                  <a:srgbClr val="0070C0"/>
                </a:solidFill>
                <a:latin typeface="Arial"/>
                <a:ea typeface="+mj-ea"/>
                <a:cs typeface="Arial"/>
              </a:rPr>
              <a:t>mvn</a:t>
            </a:r>
            <a:r>
              <a:rPr lang="en-US" altLang="zh-CN" sz="2000" b="1" dirty="0" smtClean="0">
                <a:solidFill>
                  <a:srgbClr val="0070C0"/>
                </a:solidFill>
                <a:latin typeface="Arial"/>
                <a:ea typeface="+mj-ea"/>
                <a:cs typeface="Arial"/>
              </a:rPr>
              <a:t> clean test</a:t>
            </a:r>
            <a:endParaRPr lang="zh-CN" altLang="en-US" sz="2000" b="1" dirty="0">
              <a:solidFill>
                <a:srgbClr val="0070C0"/>
              </a:solidFill>
              <a:latin typeface="Arial"/>
              <a:ea typeface="+mj-ea"/>
              <a:cs typeface="Arial"/>
            </a:endParaRPr>
          </a:p>
        </p:txBody>
      </p:sp>
      <p:sp>
        <p:nvSpPr>
          <p:cNvPr id="4" name="Rectangle 3"/>
          <p:cNvSpPr/>
          <p:nvPr/>
        </p:nvSpPr>
        <p:spPr>
          <a:xfrm>
            <a:off x="762000" y="1981200"/>
            <a:ext cx="7391400" cy="323165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6" name="Picture 5"/>
          <p:cNvPicPr/>
          <p:nvPr/>
        </p:nvPicPr>
        <p:blipFill>
          <a:blip r:embed="rId3" cstate="print">
            <a:extLst>
              <a:ext uri="{28A0092B-C50C-407E-A947-70E740481C1C}">
                <a14:useLocalDpi xmlns:a14="http://schemas.microsoft.com/office/drawing/2010/main" xmlns="" val="0"/>
              </a:ext>
            </a:extLst>
          </a:blip>
          <a:stretch>
            <a:fillRect/>
          </a:stretch>
        </p:blipFill>
        <p:spPr bwMode="auto">
          <a:xfrm>
            <a:off x="1295400" y="2251342"/>
            <a:ext cx="6096000" cy="2691369"/>
          </a:xfrm>
          <a:prstGeom prst="rect">
            <a:avLst/>
          </a:prstGeom>
          <a:noFill/>
          <a:ln>
            <a:noFill/>
          </a:ln>
        </p:spPr>
      </p:pic>
      <p:cxnSp>
        <p:nvCxnSpPr>
          <p:cNvPr id="9" name="Straight Connector 8"/>
          <p:cNvCxnSpPr/>
          <p:nvPr/>
        </p:nvCxnSpPr>
        <p:spPr>
          <a:xfrm>
            <a:off x="1295400" y="2362200"/>
            <a:ext cx="60960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295400" y="3810000"/>
            <a:ext cx="60960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5400" y="2362200"/>
            <a:ext cx="0" cy="144780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71907" y="2362200"/>
            <a:ext cx="0" cy="144780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545420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Hello world!</a:t>
            </a:r>
            <a:endParaRPr lang="zh-CN" altLang="en-US" dirty="0"/>
          </a:p>
        </p:txBody>
      </p:sp>
      <p:sp>
        <p:nvSpPr>
          <p:cNvPr id="3" name="TextBox 2"/>
          <p:cNvSpPr txBox="1"/>
          <p:nvPr/>
        </p:nvSpPr>
        <p:spPr>
          <a:xfrm>
            <a:off x="469605" y="1171545"/>
            <a:ext cx="3581400" cy="400110"/>
          </a:xfrm>
          <a:prstGeom prst="rect">
            <a:avLst/>
          </a:prstGeom>
          <a:noFill/>
        </p:spPr>
        <p:txBody>
          <a:bodyPr wrap="square" rtlCol="0">
            <a:spAutoFit/>
          </a:bodyPr>
          <a:lstStyle/>
          <a:p>
            <a:r>
              <a:rPr lang="en-US" altLang="zh-CN" sz="2000" b="1" dirty="0" smtClean="0">
                <a:solidFill>
                  <a:srgbClr val="0070C0"/>
                </a:solidFill>
                <a:latin typeface="Arial"/>
                <a:ea typeface="+mj-ea"/>
                <a:cs typeface="Arial"/>
              </a:rPr>
              <a:t>S6 </a:t>
            </a:r>
            <a:r>
              <a:rPr lang="en-US" altLang="zh-CN" sz="2000" b="1" dirty="0" err="1" smtClean="0">
                <a:solidFill>
                  <a:srgbClr val="0070C0"/>
                </a:solidFill>
                <a:latin typeface="Arial"/>
                <a:ea typeface="+mj-ea"/>
                <a:cs typeface="Arial"/>
              </a:rPr>
              <a:t>mvn</a:t>
            </a:r>
            <a:r>
              <a:rPr lang="en-US" altLang="zh-CN" sz="2000" b="1" dirty="0" smtClean="0">
                <a:solidFill>
                  <a:srgbClr val="0070C0"/>
                </a:solidFill>
                <a:latin typeface="Arial"/>
                <a:ea typeface="+mj-ea"/>
                <a:cs typeface="Arial"/>
              </a:rPr>
              <a:t> clean package</a:t>
            </a:r>
            <a:endParaRPr lang="zh-CN" altLang="en-US" sz="2000" b="1" dirty="0">
              <a:solidFill>
                <a:srgbClr val="0070C0"/>
              </a:solidFill>
              <a:latin typeface="Arial"/>
              <a:ea typeface="+mj-ea"/>
              <a:cs typeface="Arial"/>
            </a:endParaRPr>
          </a:p>
        </p:txBody>
      </p:sp>
      <p:sp>
        <p:nvSpPr>
          <p:cNvPr id="4" name="Rectangle 3"/>
          <p:cNvSpPr/>
          <p:nvPr/>
        </p:nvSpPr>
        <p:spPr>
          <a:xfrm>
            <a:off x="762000" y="1981200"/>
            <a:ext cx="7391400" cy="323165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Picture 6"/>
          <p:cNvPicPr/>
          <p:nvPr/>
        </p:nvPicPr>
        <p:blipFill>
          <a:blip r:embed="rId3" cstate="print">
            <a:extLst>
              <a:ext uri="{28A0092B-C50C-407E-A947-70E740481C1C}">
                <a14:useLocalDpi xmlns:a14="http://schemas.microsoft.com/office/drawing/2010/main" xmlns="" val="0"/>
              </a:ext>
            </a:extLst>
          </a:blip>
          <a:stretch>
            <a:fillRect/>
          </a:stretch>
        </p:blipFill>
        <p:spPr bwMode="auto">
          <a:xfrm>
            <a:off x="1445538" y="2015877"/>
            <a:ext cx="6024322" cy="3162300"/>
          </a:xfrm>
          <a:prstGeom prst="rect">
            <a:avLst/>
          </a:prstGeom>
          <a:noFill/>
          <a:ln>
            <a:noFill/>
          </a:ln>
        </p:spPr>
      </p:pic>
      <p:cxnSp>
        <p:nvCxnSpPr>
          <p:cNvPr id="8" name="Straight Connector 7"/>
          <p:cNvCxnSpPr/>
          <p:nvPr/>
        </p:nvCxnSpPr>
        <p:spPr>
          <a:xfrm>
            <a:off x="1395412" y="3232297"/>
            <a:ext cx="60960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95412" y="4680097"/>
            <a:ext cx="60960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95412" y="3232297"/>
            <a:ext cx="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71919" y="3232297"/>
            <a:ext cx="0" cy="144780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4867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Hello world!</a:t>
            </a:r>
            <a:endParaRPr lang="zh-CN" altLang="en-US" dirty="0"/>
          </a:p>
        </p:txBody>
      </p:sp>
      <p:sp>
        <p:nvSpPr>
          <p:cNvPr id="3" name="TextBox 2"/>
          <p:cNvSpPr txBox="1"/>
          <p:nvPr/>
        </p:nvSpPr>
        <p:spPr>
          <a:xfrm>
            <a:off x="469605" y="1171545"/>
            <a:ext cx="3581400" cy="400110"/>
          </a:xfrm>
          <a:prstGeom prst="rect">
            <a:avLst/>
          </a:prstGeom>
          <a:noFill/>
        </p:spPr>
        <p:txBody>
          <a:bodyPr wrap="square" rtlCol="0">
            <a:spAutoFit/>
          </a:bodyPr>
          <a:lstStyle/>
          <a:p>
            <a:r>
              <a:rPr lang="en-US" altLang="zh-CN" sz="2000" b="1" dirty="0" smtClean="0">
                <a:solidFill>
                  <a:srgbClr val="0070C0"/>
                </a:solidFill>
                <a:latin typeface="Arial"/>
                <a:ea typeface="+mj-ea"/>
                <a:cs typeface="Arial"/>
              </a:rPr>
              <a:t>S7 </a:t>
            </a:r>
            <a:r>
              <a:rPr lang="en-US" altLang="zh-CN" sz="2000" b="1" dirty="0" err="1" smtClean="0">
                <a:solidFill>
                  <a:srgbClr val="0070C0"/>
                </a:solidFill>
                <a:latin typeface="Arial"/>
                <a:ea typeface="+mj-ea"/>
                <a:cs typeface="Arial"/>
              </a:rPr>
              <a:t>mvn</a:t>
            </a:r>
            <a:r>
              <a:rPr lang="en-US" altLang="zh-CN" sz="2000" b="1" dirty="0" smtClean="0">
                <a:solidFill>
                  <a:srgbClr val="0070C0"/>
                </a:solidFill>
                <a:latin typeface="Arial"/>
                <a:ea typeface="+mj-ea"/>
                <a:cs typeface="Arial"/>
              </a:rPr>
              <a:t> clean install</a:t>
            </a:r>
            <a:endParaRPr lang="zh-CN" altLang="en-US" sz="2000" b="1" dirty="0">
              <a:solidFill>
                <a:srgbClr val="0070C0"/>
              </a:solidFill>
              <a:latin typeface="Arial"/>
              <a:ea typeface="+mj-ea"/>
              <a:cs typeface="Arial"/>
            </a:endParaRPr>
          </a:p>
        </p:txBody>
      </p:sp>
      <p:sp>
        <p:nvSpPr>
          <p:cNvPr id="4" name="Rectangle 3"/>
          <p:cNvSpPr/>
          <p:nvPr/>
        </p:nvSpPr>
        <p:spPr>
          <a:xfrm>
            <a:off x="609600" y="1585832"/>
            <a:ext cx="7848600" cy="451016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6" name="Picture 5"/>
          <p:cNvPicPr/>
          <p:nvPr/>
        </p:nvPicPr>
        <p:blipFill>
          <a:blip r:embed="rId3" cstate="print">
            <a:extLst>
              <a:ext uri="{28A0092B-C50C-407E-A947-70E740481C1C}">
                <a14:useLocalDpi xmlns:a14="http://schemas.microsoft.com/office/drawing/2010/main" xmlns="" val="0"/>
              </a:ext>
            </a:extLst>
          </a:blip>
          <a:stretch>
            <a:fillRect/>
          </a:stretch>
        </p:blipFill>
        <p:spPr bwMode="auto">
          <a:xfrm>
            <a:off x="1608222" y="1692157"/>
            <a:ext cx="5698954" cy="4327643"/>
          </a:xfrm>
          <a:prstGeom prst="rect">
            <a:avLst/>
          </a:prstGeom>
          <a:noFill/>
          <a:ln>
            <a:noFill/>
          </a:ln>
        </p:spPr>
      </p:pic>
      <p:cxnSp>
        <p:nvCxnSpPr>
          <p:cNvPr id="8" name="Straight Connector 7"/>
          <p:cNvCxnSpPr/>
          <p:nvPr/>
        </p:nvCxnSpPr>
        <p:spPr>
          <a:xfrm>
            <a:off x="1409699" y="3657600"/>
            <a:ext cx="60960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409699" y="5105400"/>
            <a:ext cx="60960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09699" y="3657600"/>
            <a:ext cx="0" cy="144780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86206" y="3657600"/>
            <a:ext cx="0" cy="144780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23461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Hello world!</a:t>
            </a:r>
            <a:endParaRPr lang="zh-CN" altLang="en-US" dirty="0"/>
          </a:p>
        </p:txBody>
      </p:sp>
      <p:sp>
        <p:nvSpPr>
          <p:cNvPr id="3" name="TextBox 2"/>
          <p:cNvSpPr txBox="1"/>
          <p:nvPr/>
        </p:nvSpPr>
        <p:spPr>
          <a:xfrm>
            <a:off x="469605" y="1171545"/>
            <a:ext cx="3581400" cy="400110"/>
          </a:xfrm>
          <a:prstGeom prst="rect">
            <a:avLst/>
          </a:prstGeom>
          <a:noFill/>
        </p:spPr>
        <p:txBody>
          <a:bodyPr wrap="square" rtlCol="0">
            <a:spAutoFit/>
          </a:bodyPr>
          <a:lstStyle/>
          <a:p>
            <a:r>
              <a:rPr lang="en-US" altLang="zh-CN" sz="2000" b="1" dirty="0" smtClean="0">
                <a:solidFill>
                  <a:srgbClr val="0070C0"/>
                </a:solidFill>
                <a:latin typeface="Arial"/>
                <a:ea typeface="+mj-ea"/>
                <a:cs typeface="Arial"/>
              </a:rPr>
              <a:t>S8 add plugins</a:t>
            </a:r>
            <a:endParaRPr lang="zh-CN" altLang="en-US" sz="2000" b="1" dirty="0">
              <a:solidFill>
                <a:srgbClr val="0070C0"/>
              </a:solidFill>
              <a:latin typeface="Arial"/>
              <a:ea typeface="+mj-ea"/>
              <a:cs typeface="Arial"/>
            </a:endParaRPr>
          </a:p>
        </p:txBody>
      </p:sp>
      <p:sp>
        <p:nvSpPr>
          <p:cNvPr id="4" name="Rectangle 3"/>
          <p:cNvSpPr/>
          <p:nvPr/>
        </p:nvSpPr>
        <p:spPr>
          <a:xfrm>
            <a:off x="685800" y="1571655"/>
            <a:ext cx="7924800" cy="4600545"/>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Rectangle 4"/>
          <p:cNvSpPr/>
          <p:nvPr/>
        </p:nvSpPr>
        <p:spPr>
          <a:xfrm>
            <a:off x="758456" y="1569691"/>
            <a:ext cx="7772400" cy="4708981"/>
          </a:xfrm>
          <a:prstGeom prst="rect">
            <a:avLst/>
          </a:prstGeom>
        </p:spPr>
        <p:txBody>
          <a:bodyPr wrap="square">
            <a:spAutoFit/>
          </a:bodyPr>
          <a:lstStyle/>
          <a:p>
            <a:r>
              <a:rPr lang="en-US" altLang="zh-CN" sz="1200" dirty="0"/>
              <a:t>&lt;build&gt;</a:t>
            </a:r>
          </a:p>
          <a:p>
            <a:r>
              <a:rPr lang="en-US" altLang="zh-CN" sz="1200" dirty="0"/>
              <a:t>    &lt;plugins&gt;</a:t>
            </a:r>
          </a:p>
          <a:p>
            <a:r>
              <a:rPr lang="en-US" altLang="zh-CN" sz="1200" dirty="0"/>
              <a:t>      &lt;plugin&gt;</a:t>
            </a:r>
          </a:p>
          <a:p>
            <a:r>
              <a:rPr lang="en-US" altLang="zh-CN" sz="1200" dirty="0"/>
              <a:t>        &lt;</a:t>
            </a:r>
            <a:r>
              <a:rPr lang="en-US" altLang="zh-CN" sz="1200" dirty="0" err="1"/>
              <a:t>groupId</a:t>
            </a:r>
            <a:r>
              <a:rPr lang="en-US" altLang="zh-CN" sz="1200" dirty="0"/>
              <a:t>&gt;</a:t>
            </a:r>
            <a:r>
              <a:rPr lang="en-US" altLang="zh-CN" sz="1200" dirty="0" err="1"/>
              <a:t>org.apache.maven.plugins</a:t>
            </a:r>
            <a:r>
              <a:rPr lang="en-US" altLang="zh-CN" sz="1200" dirty="0"/>
              <a:t>&lt;/</a:t>
            </a:r>
            <a:r>
              <a:rPr lang="en-US" altLang="zh-CN" sz="1200" dirty="0" err="1"/>
              <a:t>groupId</a:t>
            </a:r>
            <a:r>
              <a:rPr lang="en-US" altLang="zh-CN" sz="1200" dirty="0"/>
              <a:t>&gt;</a:t>
            </a:r>
          </a:p>
          <a:p>
            <a:r>
              <a:rPr lang="en-US" altLang="zh-CN" sz="1200" dirty="0"/>
              <a:t>        &lt;</a:t>
            </a:r>
            <a:r>
              <a:rPr lang="en-US" altLang="zh-CN" sz="1200" dirty="0" err="1"/>
              <a:t>artifactId</a:t>
            </a:r>
            <a:r>
              <a:rPr lang="en-US" altLang="zh-CN" sz="1200" dirty="0"/>
              <a:t>&gt;maven-shade-plugin&lt;/</a:t>
            </a:r>
            <a:r>
              <a:rPr lang="en-US" altLang="zh-CN" sz="1200" dirty="0" err="1"/>
              <a:t>artifactId</a:t>
            </a:r>
            <a:r>
              <a:rPr lang="en-US" altLang="zh-CN" sz="1200" dirty="0"/>
              <a:t>&gt;</a:t>
            </a:r>
          </a:p>
          <a:p>
            <a:r>
              <a:rPr lang="en-US" altLang="zh-CN" sz="1200" dirty="0"/>
              <a:t>        &lt;version&gt;1.2.1&lt;/version&gt;</a:t>
            </a:r>
          </a:p>
          <a:p>
            <a:r>
              <a:rPr lang="en-US" altLang="zh-CN" sz="1200" dirty="0"/>
              <a:t>        &lt;executions&gt;</a:t>
            </a:r>
          </a:p>
          <a:p>
            <a:r>
              <a:rPr lang="en-US" altLang="zh-CN" sz="1200" dirty="0"/>
              <a:t>          &lt;execution&gt;</a:t>
            </a:r>
          </a:p>
          <a:p>
            <a:r>
              <a:rPr lang="en-US" altLang="zh-CN" sz="1200" dirty="0" smtClean="0"/>
              <a:t>            &lt;</a:t>
            </a:r>
            <a:r>
              <a:rPr lang="en-US" altLang="zh-CN" sz="1200" dirty="0"/>
              <a:t>phase&gt;package</a:t>
            </a:r>
            <a:r>
              <a:rPr lang="en-US" altLang="zh-CN" sz="1200" dirty="0" smtClean="0"/>
              <a:t>&lt;/phase</a:t>
            </a:r>
            <a:r>
              <a:rPr lang="en-US" altLang="zh-CN" sz="1200" dirty="0"/>
              <a:t>&gt;</a:t>
            </a:r>
          </a:p>
          <a:p>
            <a:r>
              <a:rPr lang="en-US" altLang="zh-CN" sz="1200" dirty="0"/>
              <a:t>	</a:t>
            </a:r>
            <a:r>
              <a:rPr lang="en-US" altLang="zh-CN" sz="1200" dirty="0" smtClean="0"/>
              <a:t>&lt;</a:t>
            </a:r>
            <a:r>
              <a:rPr lang="en-US" altLang="zh-CN" sz="1200" dirty="0"/>
              <a:t>goals&gt;</a:t>
            </a:r>
          </a:p>
          <a:p>
            <a:r>
              <a:rPr lang="en-US" altLang="zh-CN" sz="1200" dirty="0" smtClean="0"/>
              <a:t>                     &lt;</a:t>
            </a:r>
            <a:r>
              <a:rPr lang="en-US" altLang="zh-CN" sz="1200" dirty="0"/>
              <a:t>goal&gt;shade&lt;/goal&gt;</a:t>
            </a:r>
          </a:p>
          <a:p>
            <a:r>
              <a:rPr lang="en-US" altLang="zh-CN" sz="1200" dirty="0"/>
              <a:t>	</a:t>
            </a:r>
            <a:r>
              <a:rPr lang="en-US" altLang="zh-CN" sz="1200" dirty="0" smtClean="0"/>
              <a:t>&lt;/</a:t>
            </a:r>
            <a:r>
              <a:rPr lang="en-US" altLang="zh-CN" sz="1200" dirty="0"/>
              <a:t>goals&gt;</a:t>
            </a:r>
          </a:p>
          <a:p>
            <a:r>
              <a:rPr lang="en-US" altLang="zh-CN" sz="1200" dirty="0"/>
              <a:t>	</a:t>
            </a:r>
            <a:r>
              <a:rPr lang="en-US" altLang="zh-CN" sz="1200" dirty="0" smtClean="0"/>
              <a:t>&lt;</a:t>
            </a:r>
            <a:r>
              <a:rPr lang="en-US" altLang="zh-CN" sz="1200" dirty="0"/>
              <a:t>configuration&gt;</a:t>
            </a:r>
          </a:p>
          <a:p>
            <a:r>
              <a:rPr lang="en-US" altLang="zh-CN" sz="1200" dirty="0"/>
              <a:t>	</a:t>
            </a:r>
            <a:r>
              <a:rPr lang="en-US" altLang="zh-CN" sz="1200" dirty="0" smtClean="0"/>
              <a:t>   &lt;</a:t>
            </a:r>
            <a:r>
              <a:rPr lang="en-US" altLang="zh-CN" sz="1200" dirty="0"/>
              <a:t>transformers&gt;</a:t>
            </a:r>
          </a:p>
          <a:p>
            <a:r>
              <a:rPr lang="en-US" altLang="zh-CN" sz="1200" dirty="0"/>
              <a:t>	</a:t>
            </a:r>
            <a:r>
              <a:rPr lang="en-US" altLang="zh-CN" sz="1200" dirty="0" smtClean="0"/>
              <a:t>     &lt;</a:t>
            </a:r>
            <a:r>
              <a:rPr lang="en-US" altLang="zh-CN" sz="1200" dirty="0"/>
              <a:t>transformer implementation="</a:t>
            </a:r>
            <a:r>
              <a:rPr lang="en-US" altLang="zh-CN" sz="1200" dirty="0" smtClean="0"/>
              <a:t>org.apache.maven.plugins.shade.resource.ManifestResourceTransformer“&gt;  </a:t>
            </a:r>
          </a:p>
          <a:p>
            <a:r>
              <a:rPr lang="en-US" altLang="zh-CN" sz="1200" dirty="0" smtClean="0"/>
              <a:t>                          &lt;</a:t>
            </a:r>
            <a:r>
              <a:rPr lang="en-US" altLang="zh-CN" sz="1200" dirty="0" err="1" smtClean="0"/>
              <a:t>mainClass</a:t>
            </a:r>
            <a:r>
              <a:rPr lang="en-US" altLang="zh-CN" sz="1200" dirty="0" smtClean="0"/>
              <a:t>&gt;</a:t>
            </a:r>
            <a:r>
              <a:rPr lang="en-US" altLang="zh-CN" sz="1200" dirty="0" err="1" smtClean="0"/>
              <a:t>cn.edu.nju.software.helloworld.HelloWorld</a:t>
            </a:r>
            <a:r>
              <a:rPr lang="en-US" altLang="zh-CN" sz="1200" dirty="0"/>
              <a:t>&lt;/</a:t>
            </a:r>
            <a:r>
              <a:rPr lang="en-US" altLang="zh-CN" sz="1200" dirty="0" err="1"/>
              <a:t>mainClass</a:t>
            </a:r>
            <a:r>
              <a:rPr lang="en-US" altLang="zh-CN" sz="1200" dirty="0"/>
              <a:t>&gt;</a:t>
            </a:r>
          </a:p>
          <a:p>
            <a:r>
              <a:rPr lang="en-US" altLang="zh-CN" sz="1200" dirty="0"/>
              <a:t>	</a:t>
            </a:r>
            <a:r>
              <a:rPr lang="en-US" altLang="zh-CN" sz="1200" dirty="0" smtClean="0"/>
              <a:t>     </a:t>
            </a:r>
            <a:r>
              <a:rPr lang="en-US" altLang="zh-CN" sz="1200" dirty="0"/>
              <a:t>&lt;/transformer&gt;</a:t>
            </a:r>
          </a:p>
          <a:p>
            <a:r>
              <a:rPr lang="en-US" altLang="zh-CN" sz="1200" dirty="0"/>
              <a:t>	</a:t>
            </a:r>
            <a:r>
              <a:rPr lang="en-US" altLang="zh-CN" sz="1200" dirty="0" smtClean="0"/>
              <a:t>   </a:t>
            </a:r>
            <a:r>
              <a:rPr lang="en-US" altLang="zh-CN" sz="1200" dirty="0"/>
              <a:t>&lt;/transformers&gt;</a:t>
            </a:r>
          </a:p>
          <a:p>
            <a:r>
              <a:rPr lang="en-US" altLang="zh-CN" sz="1200" dirty="0"/>
              <a:t>	</a:t>
            </a:r>
            <a:r>
              <a:rPr lang="en-US" altLang="zh-CN" sz="1200" dirty="0" smtClean="0"/>
              <a:t> &lt;/</a:t>
            </a:r>
            <a:r>
              <a:rPr lang="en-US" altLang="zh-CN" sz="1200" dirty="0"/>
              <a:t>configuration&gt;</a:t>
            </a:r>
          </a:p>
          <a:p>
            <a:r>
              <a:rPr lang="en-US" altLang="zh-CN" sz="1200" dirty="0" smtClean="0"/>
              <a:t>          </a:t>
            </a:r>
            <a:r>
              <a:rPr lang="en-US" altLang="zh-CN" sz="1200" dirty="0"/>
              <a:t>&lt;/execution&gt;</a:t>
            </a:r>
          </a:p>
          <a:p>
            <a:r>
              <a:rPr lang="en-US" altLang="zh-CN" sz="1200" dirty="0"/>
              <a:t>        &lt;/executions&gt;</a:t>
            </a:r>
          </a:p>
          <a:p>
            <a:r>
              <a:rPr lang="en-US" altLang="zh-CN" sz="1200" dirty="0"/>
              <a:t>      &lt;/plugin&gt;    </a:t>
            </a:r>
          </a:p>
          <a:p>
            <a:r>
              <a:rPr lang="en-US" altLang="zh-CN" sz="1200" dirty="0"/>
              <a:t>    &lt;/plugins&gt;</a:t>
            </a:r>
          </a:p>
          <a:p>
            <a:r>
              <a:rPr lang="en-US" altLang="zh-CN" sz="1200" dirty="0"/>
              <a:t>  &lt;/build&gt;</a:t>
            </a:r>
            <a:endParaRPr lang="zh-CN" altLang="en-US" sz="1200" dirty="0"/>
          </a:p>
        </p:txBody>
      </p:sp>
    </p:spTree>
    <p:extLst>
      <p:ext uri="{BB962C8B-B14F-4D97-AF65-F5344CB8AC3E}">
        <p14:creationId xmlns:p14="http://schemas.microsoft.com/office/powerpoint/2010/main" xmlns="" val="554060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Hello world!----- use archetype</a:t>
            </a:r>
            <a:endParaRPr lang="zh-CN" altLang="en-US" dirty="0"/>
          </a:p>
        </p:txBody>
      </p:sp>
      <p:sp>
        <p:nvSpPr>
          <p:cNvPr id="5" name="TextBox 4"/>
          <p:cNvSpPr txBox="1"/>
          <p:nvPr/>
        </p:nvSpPr>
        <p:spPr>
          <a:xfrm>
            <a:off x="533400" y="2286000"/>
            <a:ext cx="5562600" cy="369332"/>
          </a:xfrm>
          <a:prstGeom prst="rect">
            <a:avLst/>
          </a:prstGeom>
          <a:noFill/>
        </p:spPr>
        <p:txBody>
          <a:bodyPr wrap="square" rtlCol="0">
            <a:spAutoFit/>
          </a:bodyPr>
          <a:lstStyle/>
          <a:p>
            <a:r>
              <a:rPr lang="en-US" altLang="zh-CN" dirty="0" err="1"/>
              <a:t>m</a:t>
            </a:r>
            <a:r>
              <a:rPr lang="en-US" altLang="zh-CN" dirty="0" err="1" smtClean="0"/>
              <a:t>vn</a:t>
            </a:r>
            <a:r>
              <a:rPr lang="en-US" altLang="zh-CN" dirty="0" smtClean="0"/>
              <a:t> </a:t>
            </a:r>
            <a:r>
              <a:rPr lang="en-US" altLang="zh-CN" dirty="0" err="1" smtClean="0"/>
              <a:t>archetype:generate</a:t>
            </a:r>
            <a:endParaRPr lang="zh-CN" altLang="en-US" dirty="0"/>
          </a:p>
        </p:txBody>
      </p:sp>
      <p:sp>
        <p:nvSpPr>
          <p:cNvPr id="7" name="TextBox 6"/>
          <p:cNvSpPr txBox="1"/>
          <p:nvPr/>
        </p:nvSpPr>
        <p:spPr>
          <a:xfrm>
            <a:off x="4183912" y="3657600"/>
            <a:ext cx="4953000" cy="369332"/>
          </a:xfrm>
          <a:prstGeom prst="rect">
            <a:avLst/>
          </a:prstGeom>
          <a:noFill/>
        </p:spPr>
        <p:txBody>
          <a:bodyPr wrap="square" rtlCol="0">
            <a:spAutoFit/>
          </a:bodyPr>
          <a:lstStyle/>
          <a:p>
            <a:r>
              <a:rPr lang="en-US" altLang="zh-CN" dirty="0" smtClean="0"/>
              <a:t>Define your own archetype!!!</a:t>
            </a:r>
            <a:endParaRPr lang="zh-CN" altLang="en-US" dirty="0"/>
          </a:p>
        </p:txBody>
      </p:sp>
    </p:spTree>
    <p:extLst>
      <p:ext uri="{BB962C8B-B14F-4D97-AF65-F5344CB8AC3E}">
        <p14:creationId xmlns:p14="http://schemas.microsoft.com/office/powerpoint/2010/main" xmlns="" val="40523298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453628" cy="927100"/>
          </a:xfrm>
        </p:spPr>
        <p:txBody>
          <a:bodyPr/>
          <a:lstStyle/>
          <a:p>
            <a:r>
              <a:rPr lang="en-US" altLang="zh-CN" dirty="0" smtClean="0"/>
              <a:t>                                      Further learning</a:t>
            </a:r>
            <a:endParaRPr lang="zh-CN" altLang="en-US" dirty="0"/>
          </a:p>
        </p:txBody>
      </p:sp>
      <p:sp>
        <p:nvSpPr>
          <p:cNvPr id="5" name="Slide Number Placeholder 4"/>
          <p:cNvSpPr>
            <a:spLocks noGrp="1"/>
          </p:cNvSpPr>
          <p:nvPr>
            <p:ph type="sldNum" sz="quarter" idx="11"/>
          </p:nvPr>
        </p:nvSpPr>
        <p:spPr/>
        <p:txBody>
          <a:bodyPr/>
          <a:lstStyle/>
          <a:p>
            <a:fld id="{FF55D29A-3A2E-D146-9F2C-610F4815AF2E}" type="slidenum">
              <a:rPr lang="en-US" smtClean="0"/>
              <a:pPr/>
              <a:t>26</a:t>
            </a:fld>
            <a:endParaRPr lang="en-US" dirty="0"/>
          </a:p>
        </p:txBody>
      </p:sp>
      <p:pic>
        <p:nvPicPr>
          <p:cNvPr id="1026" name="Picture 2" descr="File:Maven logo.sv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 y="304800"/>
            <a:ext cx="4334933" cy="9906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reeform 5"/>
          <p:cNvSpPr/>
          <p:nvPr/>
        </p:nvSpPr>
        <p:spPr>
          <a:xfrm>
            <a:off x="3929743" y="2035629"/>
            <a:ext cx="2359087" cy="885009"/>
          </a:xfrm>
          <a:custGeom>
            <a:avLst/>
            <a:gdLst>
              <a:gd name="connsiteX0" fmla="*/ 0 w 2359087"/>
              <a:gd name="connsiteY0" fmla="*/ 478971 h 885009"/>
              <a:gd name="connsiteX1" fmla="*/ 1230086 w 2359087"/>
              <a:gd name="connsiteY1" fmla="*/ 881742 h 885009"/>
              <a:gd name="connsiteX2" fmla="*/ 2296886 w 2359087"/>
              <a:gd name="connsiteY2" fmla="*/ 283028 h 885009"/>
              <a:gd name="connsiteX3" fmla="*/ 2242457 w 2359087"/>
              <a:gd name="connsiteY3" fmla="*/ 119742 h 885009"/>
              <a:gd name="connsiteX4" fmla="*/ 2329543 w 2359087"/>
              <a:gd name="connsiteY4" fmla="*/ 0 h 885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9087" h="885009">
                <a:moveTo>
                  <a:pt x="0" y="478971"/>
                </a:moveTo>
                <a:cubicBezTo>
                  <a:pt x="423636" y="696685"/>
                  <a:pt x="847272" y="914399"/>
                  <a:pt x="1230086" y="881742"/>
                </a:cubicBezTo>
                <a:cubicBezTo>
                  <a:pt x="1612900" y="849085"/>
                  <a:pt x="2128157" y="410028"/>
                  <a:pt x="2296886" y="283028"/>
                </a:cubicBezTo>
                <a:cubicBezTo>
                  <a:pt x="2465615" y="156028"/>
                  <a:pt x="2237014" y="166913"/>
                  <a:pt x="2242457" y="119742"/>
                </a:cubicBezTo>
                <a:cubicBezTo>
                  <a:pt x="2247900" y="72571"/>
                  <a:pt x="2288721" y="36285"/>
                  <a:pt x="2329543" y="0"/>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 name="Rectangle 2"/>
          <p:cNvSpPr/>
          <p:nvPr/>
        </p:nvSpPr>
        <p:spPr>
          <a:xfrm>
            <a:off x="537286" y="1712463"/>
            <a:ext cx="4572000" cy="646331"/>
          </a:xfrm>
          <a:prstGeom prst="rect">
            <a:avLst/>
          </a:prstGeom>
        </p:spPr>
        <p:txBody>
          <a:bodyPr>
            <a:spAutoFit/>
          </a:bodyPr>
          <a:lstStyle/>
          <a:p>
            <a:r>
              <a:rPr lang="en-US" altLang="zh-CN" b="1" dirty="0"/>
              <a:t>Maven: The Complete Reference</a:t>
            </a:r>
            <a:br>
              <a:rPr lang="en-US" altLang="zh-CN" b="1" dirty="0"/>
            </a:br>
            <a:endParaRPr lang="zh-CN" altLang="en-US" dirty="0"/>
          </a:p>
        </p:txBody>
      </p:sp>
      <p:sp>
        <p:nvSpPr>
          <p:cNvPr id="4" name="Rectangle 3"/>
          <p:cNvSpPr/>
          <p:nvPr/>
        </p:nvSpPr>
        <p:spPr>
          <a:xfrm>
            <a:off x="2514600" y="2130260"/>
            <a:ext cx="6092114" cy="307777"/>
          </a:xfrm>
          <a:prstGeom prst="rect">
            <a:avLst/>
          </a:prstGeom>
        </p:spPr>
        <p:txBody>
          <a:bodyPr wrap="square">
            <a:spAutoFit/>
          </a:bodyPr>
          <a:lstStyle/>
          <a:p>
            <a:r>
              <a:rPr lang="en-US" altLang="zh-CN" sz="1400" dirty="0"/>
              <a:t>http://www.sonatype.com/books/mvnref-book/reference/public-book.html</a:t>
            </a:r>
            <a:endParaRPr lang="zh-CN" altLang="en-US" sz="1400" dirty="0"/>
          </a:p>
        </p:txBody>
      </p:sp>
      <p:sp>
        <p:nvSpPr>
          <p:cNvPr id="14" name="Rectangle 13"/>
          <p:cNvSpPr/>
          <p:nvPr/>
        </p:nvSpPr>
        <p:spPr>
          <a:xfrm>
            <a:off x="558551" y="4259465"/>
            <a:ext cx="4572000" cy="646331"/>
          </a:xfrm>
          <a:prstGeom prst="rect">
            <a:avLst/>
          </a:prstGeom>
        </p:spPr>
        <p:txBody>
          <a:bodyPr>
            <a:spAutoFit/>
          </a:bodyPr>
          <a:lstStyle/>
          <a:p>
            <a:r>
              <a:rPr lang="en-US" altLang="zh-CN" b="1" dirty="0" smtClean="0"/>
              <a:t>&lt; Maven in action &gt; (《Maven </a:t>
            </a:r>
            <a:r>
              <a:rPr lang="zh-CN" altLang="en-US" b="1" dirty="0" smtClean="0"/>
              <a:t>实战</a:t>
            </a:r>
            <a:r>
              <a:rPr lang="en-US" altLang="zh-CN" b="1" dirty="0" smtClean="0"/>
              <a:t>》)</a:t>
            </a:r>
            <a:r>
              <a:rPr lang="en-US" altLang="zh-CN" b="1" dirty="0"/>
              <a:t/>
            </a:r>
            <a:br>
              <a:rPr lang="en-US" altLang="zh-CN" b="1" dirty="0"/>
            </a:br>
            <a:endParaRPr lang="zh-CN" altLang="en-US" dirty="0"/>
          </a:p>
        </p:txBody>
      </p:sp>
      <p:sp>
        <p:nvSpPr>
          <p:cNvPr id="15" name="Rectangle 14"/>
          <p:cNvSpPr/>
          <p:nvPr/>
        </p:nvSpPr>
        <p:spPr>
          <a:xfrm>
            <a:off x="636575" y="2927955"/>
            <a:ext cx="4572000" cy="646331"/>
          </a:xfrm>
          <a:prstGeom prst="rect">
            <a:avLst/>
          </a:prstGeom>
        </p:spPr>
        <p:txBody>
          <a:bodyPr>
            <a:spAutoFit/>
          </a:bodyPr>
          <a:lstStyle/>
          <a:p>
            <a:r>
              <a:rPr lang="en-US" altLang="zh-CN" b="1" dirty="0" smtClean="0"/>
              <a:t>Maven introduction:</a:t>
            </a:r>
            <a:r>
              <a:rPr lang="en-US" altLang="zh-CN" b="1" dirty="0"/>
              <a:t/>
            </a:r>
            <a:br>
              <a:rPr lang="en-US" altLang="zh-CN" b="1" dirty="0"/>
            </a:br>
            <a:endParaRPr lang="zh-CN" altLang="en-US" dirty="0"/>
          </a:p>
        </p:txBody>
      </p:sp>
      <p:sp>
        <p:nvSpPr>
          <p:cNvPr id="12" name="Rectangle 11"/>
          <p:cNvSpPr/>
          <p:nvPr/>
        </p:nvSpPr>
        <p:spPr>
          <a:xfrm>
            <a:off x="2581956" y="3398222"/>
            <a:ext cx="2978701" cy="307777"/>
          </a:xfrm>
          <a:prstGeom prst="rect">
            <a:avLst/>
          </a:prstGeom>
        </p:spPr>
        <p:txBody>
          <a:bodyPr wrap="none">
            <a:spAutoFit/>
          </a:bodyPr>
          <a:lstStyle/>
          <a:p>
            <a:r>
              <a:rPr lang="en-US" altLang="zh-CN" sz="1400" dirty="0"/>
              <a:t>http://maven.apache.org/index.html</a:t>
            </a:r>
            <a:endParaRPr lang="zh-CN" altLang="en-US" sz="1400" dirty="0"/>
          </a:p>
        </p:txBody>
      </p:sp>
    </p:spTree>
    <p:extLst>
      <p:ext uri="{BB962C8B-B14F-4D97-AF65-F5344CB8AC3E}">
        <p14:creationId xmlns:p14="http://schemas.microsoft.com/office/powerpoint/2010/main" xmlns="" val="3606658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7472" y="457200"/>
            <a:ext cx="8453628" cy="971536"/>
          </a:xfrm>
        </p:spPr>
        <p:txBody>
          <a:bodyPr>
            <a:normAutofit/>
          </a:bodyPr>
          <a:lstStyle/>
          <a:p>
            <a:r>
              <a:rPr lang="en-US" altLang="zh-CN" sz="3600" dirty="0" smtClean="0"/>
              <a:t>Hudson</a:t>
            </a:r>
            <a:r>
              <a:rPr lang="zh-CN" altLang="en-US" sz="3600" dirty="0" smtClean="0"/>
              <a:t>（</a:t>
            </a:r>
            <a:r>
              <a:rPr lang="en-US" altLang="zh-CN" sz="3600" dirty="0" smtClean="0"/>
              <a:t>or Jenkins</a:t>
            </a:r>
            <a:r>
              <a:rPr lang="zh-CN" altLang="en-US" sz="3600" dirty="0" smtClean="0"/>
              <a:t>）</a:t>
            </a:r>
            <a:endParaRPr lang="zh-CN" altLang="en-US" sz="3600" dirty="0"/>
          </a:p>
        </p:txBody>
      </p:sp>
      <p:pic>
        <p:nvPicPr>
          <p:cNvPr id="1027" name="Picture 3"/>
          <p:cNvPicPr>
            <a:picLocks noChangeAspect="1" noChangeArrowheads="1"/>
          </p:cNvPicPr>
          <p:nvPr/>
        </p:nvPicPr>
        <p:blipFill>
          <a:blip r:embed="rId2" cstate="print"/>
          <a:srcRect/>
          <a:stretch>
            <a:fillRect/>
          </a:stretch>
        </p:blipFill>
        <p:spPr bwMode="auto">
          <a:xfrm>
            <a:off x="5000628" y="3214686"/>
            <a:ext cx="3962400" cy="2924175"/>
          </a:xfrm>
          <a:prstGeom prst="rect">
            <a:avLst/>
          </a:prstGeom>
          <a:noFill/>
          <a:ln w="9525">
            <a:noFill/>
            <a:miter lim="800000"/>
            <a:headEnd/>
            <a:tailEnd/>
          </a:ln>
          <a:effectLst/>
        </p:spPr>
      </p:pic>
      <p:sp>
        <p:nvSpPr>
          <p:cNvPr id="5" name="矩形 4"/>
          <p:cNvSpPr/>
          <p:nvPr/>
        </p:nvSpPr>
        <p:spPr>
          <a:xfrm>
            <a:off x="285720" y="1214422"/>
            <a:ext cx="1643074" cy="369332"/>
          </a:xfrm>
          <a:prstGeom prst="rect">
            <a:avLst/>
          </a:prstGeom>
        </p:spPr>
        <p:txBody>
          <a:bodyPr wrap="square">
            <a:spAutoFit/>
          </a:bodyPr>
          <a:lstStyle/>
          <a:p>
            <a:r>
              <a:rPr lang="en-US" dirty="0" smtClean="0"/>
              <a:t>Two jobs:</a:t>
            </a:r>
            <a:endParaRPr lang="zh-CN" altLang="en-US" dirty="0"/>
          </a:p>
        </p:txBody>
      </p:sp>
      <p:sp>
        <p:nvSpPr>
          <p:cNvPr id="6" name="矩形 5"/>
          <p:cNvSpPr/>
          <p:nvPr/>
        </p:nvSpPr>
        <p:spPr>
          <a:xfrm>
            <a:off x="285720" y="1785926"/>
            <a:ext cx="4572000" cy="646331"/>
          </a:xfrm>
          <a:prstGeom prst="rect">
            <a:avLst/>
          </a:prstGeom>
        </p:spPr>
        <p:txBody>
          <a:bodyPr>
            <a:spAutoFit/>
          </a:bodyPr>
          <a:lstStyle/>
          <a:p>
            <a:r>
              <a:rPr lang="en-US" b="1" dirty="0" smtClean="0"/>
              <a:t>1 Building/testing software projects continuously</a:t>
            </a:r>
            <a:endParaRPr lang="en-US" dirty="0"/>
          </a:p>
        </p:txBody>
      </p:sp>
      <p:sp>
        <p:nvSpPr>
          <p:cNvPr id="7" name="矩形 6"/>
          <p:cNvSpPr/>
          <p:nvPr/>
        </p:nvSpPr>
        <p:spPr>
          <a:xfrm>
            <a:off x="285720" y="3071810"/>
            <a:ext cx="4572000" cy="646331"/>
          </a:xfrm>
          <a:prstGeom prst="rect">
            <a:avLst/>
          </a:prstGeom>
        </p:spPr>
        <p:txBody>
          <a:bodyPr>
            <a:spAutoFit/>
          </a:bodyPr>
          <a:lstStyle/>
          <a:p>
            <a:r>
              <a:rPr lang="en-US" b="1" dirty="0" smtClean="0"/>
              <a:t>2 Monitoring executions of externally-run jobs</a:t>
            </a:r>
            <a:endParaRPr lang="zh-CN" altLang="en-US" dirty="0"/>
          </a:p>
        </p:txBody>
      </p:sp>
      <p:pic>
        <p:nvPicPr>
          <p:cNvPr id="1028" name="Picture 4"/>
          <p:cNvPicPr>
            <a:picLocks noChangeAspect="1" noChangeArrowheads="1"/>
          </p:cNvPicPr>
          <p:nvPr/>
        </p:nvPicPr>
        <p:blipFill>
          <a:blip r:embed="rId3" cstate="print"/>
          <a:srcRect/>
          <a:stretch>
            <a:fillRect/>
          </a:stretch>
        </p:blipFill>
        <p:spPr bwMode="auto">
          <a:xfrm flipH="1">
            <a:off x="6429388" y="714356"/>
            <a:ext cx="1981200" cy="1771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7472" y="457200"/>
            <a:ext cx="8453628" cy="971536"/>
          </a:xfrm>
        </p:spPr>
        <p:txBody>
          <a:bodyPr>
            <a:normAutofit/>
          </a:bodyPr>
          <a:lstStyle/>
          <a:p>
            <a:r>
              <a:rPr lang="en-US" altLang="zh-CN" sz="3600" dirty="0" smtClean="0"/>
              <a:t>Hudson-cont</a:t>
            </a:r>
            <a:endParaRPr lang="zh-CN" altLang="en-US" sz="3600" dirty="0"/>
          </a:p>
        </p:txBody>
      </p:sp>
      <p:sp>
        <p:nvSpPr>
          <p:cNvPr id="5" name="矩形 4"/>
          <p:cNvSpPr/>
          <p:nvPr/>
        </p:nvSpPr>
        <p:spPr>
          <a:xfrm>
            <a:off x="285720" y="1214422"/>
            <a:ext cx="5857916" cy="369332"/>
          </a:xfrm>
          <a:prstGeom prst="rect">
            <a:avLst/>
          </a:prstGeom>
        </p:spPr>
        <p:txBody>
          <a:bodyPr wrap="square">
            <a:spAutoFit/>
          </a:bodyPr>
          <a:lstStyle/>
          <a:p>
            <a:r>
              <a:rPr lang="en-US" dirty="0" smtClean="0"/>
              <a:t>Industry standard products supported by Hudson</a:t>
            </a:r>
            <a:endParaRPr lang="en-US" dirty="0"/>
          </a:p>
        </p:txBody>
      </p:sp>
      <p:sp>
        <p:nvSpPr>
          <p:cNvPr id="8" name="矩形 7"/>
          <p:cNvSpPr/>
          <p:nvPr/>
        </p:nvSpPr>
        <p:spPr>
          <a:xfrm>
            <a:off x="357158" y="1643050"/>
            <a:ext cx="8001056" cy="4611519"/>
          </a:xfrm>
          <a:prstGeom prst="rect">
            <a:avLst/>
          </a:prstGeom>
        </p:spPr>
        <p:txBody>
          <a:bodyPr wrap="square">
            <a:spAutoFit/>
          </a:bodyPr>
          <a:lstStyle/>
          <a:p>
            <a:pPr>
              <a:lnSpc>
                <a:spcPct val="150000"/>
              </a:lnSpc>
              <a:buFont typeface="Arial" pitchFamily="34" charset="0"/>
              <a:buChar char="•"/>
            </a:pPr>
            <a:r>
              <a:rPr lang="en-US" b="1" dirty="0" smtClean="0"/>
              <a:t> SCM vendors:</a:t>
            </a:r>
            <a:r>
              <a:rPr lang="en-US" dirty="0" smtClean="0"/>
              <a:t> Git, CVS, SVN, Perforce, Mercurial, Team Foundation</a:t>
            </a:r>
          </a:p>
          <a:p>
            <a:pPr>
              <a:lnSpc>
                <a:spcPct val="150000"/>
              </a:lnSpc>
              <a:buFont typeface="Arial" pitchFamily="34" charset="0"/>
              <a:buChar char="•"/>
            </a:pPr>
            <a:r>
              <a:rPr lang="en-US" b="1" dirty="0" smtClean="0"/>
              <a:t> Build tools:</a:t>
            </a:r>
            <a:r>
              <a:rPr lang="en-US" dirty="0" smtClean="0"/>
              <a:t> Ant, maven, </a:t>
            </a:r>
            <a:r>
              <a:rPr lang="en-US" dirty="0" err="1" smtClean="0"/>
              <a:t>gradle</a:t>
            </a:r>
            <a:r>
              <a:rPr lang="en-US" dirty="0" smtClean="0"/>
              <a:t>, </a:t>
            </a:r>
            <a:r>
              <a:rPr lang="en-US" dirty="0" err="1" smtClean="0"/>
              <a:t>MSBuild</a:t>
            </a:r>
            <a:r>
              <a:rPr lang="en-US" dirty="0" smtClean="0"/>
              <a:t>, </a:t>
            </a:r>
            <a:r>
              <a:rPr lang="en-US" dirty="0" err="1" smtClean="0"/>
              <a:t>Nant</a:t>
            </a:r>
            <a:r>
              <a:rPr lang="en-US" dirty="0" smtClean="0"/>
              <a:t>, Rake</a:t>
            </a:r>
          </a:p>
          <a:p>
            <a:pPr>
              <a:lnSpc>
                <a:spcPct val="150000"/>
              </a:lnSpc>
              <a:buFont typeface="Arial" pitchFamily="34" charset="0"/>
              <a:buChar char="•"/>
            </a:pPr>
            <a:r>
              <a:rPr lang="en-US" b="1" dirty="0" smtClean="0"/>
              <a:t> Unit Testing frameworks:</a:t>
            </a:r>
            <a:r>
              <a:rPr lang="en-US" dirty="0" smtClean="0"/>
              <a:t> </a:t>
            </a:r>
            <a:r>
              <a:rPr lang="en-US" dirty="0" err="1" smtClean="0"/>
              <a:t>JUnit</a:t>
            </a:r>
            <a:r>
              <a:rPr lang="en-US" dirty="0" smtClean="0"/>
              <a:t>, </a:t>
            </a:r>
            <a:r>
              <a:rPr lang="en-US" dirty="0" err="1" smtClean="0"/>
              <a:t>NUnit</a:t>
            </a:r>
            <a:r>
              <a:rPr lang="en-US" dirty="0" smtClean="0"/>
              <a:t>, Selenium, </a:t>
            </a:r>
            <a:r>
              <a:rPr lang="en-US" dirty="0" err="1" smtClean="0"/>
              <a:t>CppUnit</a:t>
            </a:r>
            <a:r>
              <a:rPr lang="en-US" dirty="0" smtClean="0"/>
              <a:t>, </a:t>
            </a:r>
            <a:r>
              <a:rPr lang="en-US" dirty="0" err="1" smtClean="0"/>
              <a:t>TestNg</a:t>
            </a:r>
            <a:r>
              <a:rPr lang="en-US" dirty="0" smtClean="0"/>
              <a:t>, </a:t>
            </a:r>
            <a:r>
              <a:rPr lang="en-US" dirty="0" err="1" smtClean="0"/>
              <a:t>XUnit</a:t>
            </a:r>
            <a:endParaRPr lang="en-US" dirty="0" smtClean="0"/>
          </a:p>
          <a:p>
            <a:pPr>
              <a:lnSpc>
                <a:spcPct val="150000"/>
              </a:lnSpc>
              <a:buFont typeface="Arial" pitchFamily="34" charset="0"/>
              <a:buChar char="•"/>
            </a:pPr>
            <a:r>
              <a:rPr lang="en-US" b="1" dirty="0" smtClean="0"/>
              <a:t> Code Coverage tools:</a:t>
            </a:r>
            <a:r>
              <a:rPr lang="en-US" dirty="0" smtClean="0"/>
              <a:t> Clover, </a:t>
            </a:r>
            <a:r>
              <a:rPr lang="en-US" dirty="0" err="1" smtClean="0"/>
              <a:t>Cobertura</a:t>
            </a:r>
            <a:r>
              <a:rPr lang="en-US" dirty="0" smtClean="0"/>
              <a:t>, Emma, Serenity, Sonar, </a:t>
            </a:r>
            <a:r>
              <a:rPr lang="en-US" dirty="0" err="1" smtClean="0"/>
              <a:t>NCover</a:t>
            </a:r>
            <a:r>
              <a:rPr lang="en-US" dirty="0" smtClean="0"/>
              <a:t>, </a:t>
            </a:r>
            <a:r>
              <a:rPr lang="en-US" dirty="0" err="1" smtClean="0"/>
              <a:t>Jacoco</a:t>
            </a:r>
            <a:endParaRPr lang="en-US" dirty="0" smtClean="0"/>
          </a:p>
          <a:p>
            <a:pPr>
              <a:lnSpc>
                <a:spcPct val="150000"/>
              </a:lnSpc>
              <a:buFont typeface="Arial" pitchFamily="34" charset="0"/>
              <a:buChar char="•"/>
            </a:pPr>
            <a:r>
              <a:rPr lang="en-US" b="1" dirty="0" smtClean="0"/>
              <a:t> Code Analysis Tools:</a:t>
            </a:r>
            <a:r>
              <a:rPr lang="en-US" dirty="0" smtClean="0"/>
              <a:t> </a:t>
            </a:r>
            <a:r>
              <a:rPr lang="en-US" dirty="0" err="1" smtClean="0"/>
              <a:t>Checkstyle</a:t>
            </a:r>
            <a:r>
              <a:rPr lang="en-US" dirty="0" smtClean="0"/>
              <a:t>, PMD, Dry, </a:t>
            </a:r>
            <a:r>
              <a:rPr lang="en-US" dirty="0" err="1" smtClean="0"/>
              <a:t>Findbugs</a:t>
            </a:r>
            <a:r>
              <a:rPr lang="en-US" dirty="0" smtClean="0"/>
              <a:t>, Warnings, CCM, Violations</a:t>
            </a:r>
          </a:p>
          <a:p>
            <a:pPr>
              <a:lnSpc>
                <a:spcPct val="150000"/>
              </a:lnSpc>
              <a:buFont typeface="Arial" pitchFamily="34" charset="0"/>
              <a:buChar char="•"/>
            </a:pPr>
            <a:r>
              <a:rPr lang="en-US" b="1" dirty="0" smtClean="0"/>
              <a:t> Security Tools:</a:t>
            </a:r>
            <a:r>
              <a:rPr lang="en-US" dirty="0" smtClean="0"/>
              <a:t> LDAP, Active Directory, Crowd, </a:t>
            </a:r>
            <a:r>
              <a:rPr lang="en-US" dirty="0" err="1" smtClean="0"/>
              <a:t>OpenID</a:t>
            </a:r>
            <a:endParaRPr lang="en-US" dirty="0" smtClean="0"/>
          </a:p>
          <a:p>
            <a:pPr>
              <a:lnSpc>
                <a:spcPct val="150000"/>
              </a:lnSpc>
              <a:buFont typeface="Arial" pitchFamily="34" charset="0"/>
              <a:buChar char="•"/>
            </a:pPr>
            <a:r>
              <a:rPr lang="en-US" b="1" dirty="0" smtClean="0"/>
              <a:t> Applications servers:</a:t>
            </a:r>
            <a:r>
              <a:rPr lang="en-US" dirty="0" smtClean="0"/>
              <a:t> </a:t>
            </a:r>
            <a:r>
              <a:rPr lang="en-US" dirty="0" err="1" smtClean="0"/>
              <a:t>Weblogic</a:t>
            </a:r>
            <a:r>
              <a:rPr lang="en-US" dirty="0" smtClean="0"/>
              <a:t>, Glassfish, Tomcat, </a:t>
            </a:r>
            <a:r>
              <a:rPr lang="en-US" dirty="0" err="1" smtClean="0"/>
              <a:t>JBoss</a:t>
            </a:r>
            <a:r>
              <a:rPr lang="en-US" dirty="0" smtClean="0"/>
              <a:t>, IIS, </a:t>
            </a:r>
            <a:r>
              <a:rPr lang="en-US" dirty="0" err="1" smtClean="0"/>
              <a:t>JRebel</a:t>
            </a:r>
            <a:endParaRPr lang="en-US" dirty="0" smtClean="0"/>
          </a:p>
          <a:p>
            <a:pPr>
              <a:lnSpc>
                <a:spcPct val="150000"/>
              </a:lnSpc>
              <a:buFont typeface="Arial" pitchFamily="34" charset="0"/>
              <a:buChar char="•"/>
            </a:pPr>
            <a:r>
              <a:rPr lang="en-US" b="1" dirty="0" smtClean="0"/>
              <a:t> Virtual Environment:</a:t>
            </a:r>
            <a:r>
              <a:rPr lang="en-US" dirty="0" smtClean="0"/>
              <a:t> EC2, Virtual Box, </a:t>
            </a:r>
            <a:r>
              <a:rPr lang="en-US" dirty="0" err="1" smtClean="0"/>
              <a:t>VmWare</a:t>
            </a:r>
            <a:r>
              <a:rPr lang="en-US" dirty="0" smtClean="0"/>
              <a:t>, </a:t>
            </a:r>
            <a:r>
              <a:rPr lang="en-US" dirty="0" err="1" smtClean="0"/>
              <a:t>JCloud</a:t>
            </a:r>
            <a:endParaRPr lang="en-US" dirty="0" smtClean="0"/>
          </a:p>
          <a:p>
            <a:pPr>
              <a:lnSpc>
                <a:spcPct val="150000"/>
              </a:lnSpc>
              <a:buFont typeface="Arial" pitchFamily="34" charset="0"/>
              <a:buChar char="•"/>
            </a:pPr>
            <a:r>
              <a:rPr lang="en-US" b="1" dirty="0" smtClean="0"/>
              <a:t> Social communication:</a:t>
            </a:r>
            <a:r>
              <a:rPr lang="en-US" dirty="0" smtClean="0"/>
              <a:t> E-mail, IRC, Jabber, SMS, Twitter</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453628" cy="927100"/>
          </a:xfrm>
        </p:spPr>
        <p:txBody>
          <a:bodyPr/>
          <a:lstStyle/>
          <a:p>
            <a:pPr algn="ctr"/>
            <a:r>
              <a:rPr lang="en-US" altLang="zh-CN" dirty="0" smtClean="0"/>
              <a:t>Part 2: Demo Project</a:t>
            </a:r>
            <a:endParaRPr lang="zh-CN" altLang="en-US" dirty="0"/>
          </a:p>
        </p:txBody>
      </p:sp>
      <p:sp>
        <p:nvSpPr>
          <p:cNvPr id="5" name="Slide Number Placeholder 4"/>
          <p:cNvSpPr>
            <a:spLocks noGrp="1"/>
          </p:cNvSpPr>
          <p:nvPr>
            <p:ph type="sldNum" sz="quarter" idx="11"/>
          </p:nvPr>
        </p:nvSpPr>
        <p:spPr/>
        <p:txBody>
          <a:bodyPr/>
          <a:lstStyle/>
          <a:p>
            <a:fld id="{FF55D29A-3A2E-D146-9F2C-610F4815AF2E}" type="slidenum">
              <a:rPr lang="en-US" smtClean="0"/>
              <a:pPr/>
              <a:t>29</a:t>
            </a:fld>
            <a:endParaRPr lang="en-US" dirty="0"/>
          </a:p>
        </p:txBody>
      </p:sp>
    </p:spTree>
    <p:extLst>
      <p:ext uri="{BB962C8B-B14F-4D97-AF65-F5344CB8AC3E}">
        <p14:creationId xmlns:p14="http://schemas.microsoft.com/office/powerpoint/2010/main" xmlns="" val="120662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F55D29A-3A2E-D146-9F2C-610F4815AF2E}" type="slidenum">
              <a:rPr lang="en-US" smtClean="0"/>
              <a:pPr/>
              <a:t>3</a:t>
            </a:fld>
            <a:endParaRPr lang="en-US" dirty="0"/>
          </a:p>
        </p:txBody>
      </p:sp>
      <p:sp>
        <p:nvSpPr>
          <p:cNvPr id="2" name="Title 1"/>
          <p:cNvSpPr>
            <a:spLocks noGrp="1"/>
          </p:cNvSpPr>
          <p:nvPr>
            <p:ph type="ctrTitle" idx="4294967295"/>
          </p:nvPr>
        </p:nvSpPr>
        <p:spPr>
          <a:xfrm>
            <a:off x="571472" y="3143248"/>
            <a:ext cx="7772400" cy="1470025"/>
          </a:xfrm>
        </p:spPr>
        <p:txBody>
          <a:bodyPr/>
          <a:lstStyle/>
          <a:p>
            <a:pPr algn="ctr"/>
            <a:r>
              <a:rPr lang="en-US" altLang="zh-CN" dirty="0" smtClean="0"/>
              <a:t>Part 1: Tech Basic</a:t>
            </a:r>
            <a:endParaRPr lang="zh-CN" altLang="en-US" dirty="0"/>
          </a:p>
        </p:txBody>
      </p:sp>
    </p:spTree>
    <p:extLst>
      <p:ext uri="{BB962C8B-B14F-4D97-AF65-F5344CB8AC3E}">
        <p14:creationId xmlns:p14="http://schemas.microsoft.com/office/powerpoint/2010/main" xmlns="" val="2764603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and Deploy Process</a:t>
            </a:r>
            <a:endParaRPr lang="en-US" dirty="0"/>
          </a:p>
        </p:txBody>
      </p:sp>
      <p:sp>
        <p:nvSpPr>
          <p:cNvPr id="5" name="Slide Number Placeholder 4"/>
          <p:cNvSpPr>
            <a:spLocks noGrp="1"/>
          </p:cNvSpPr>
          <p:nvPr>
            <p:ph type="sldNum" sz="quarter" idx="11"/>
          </p:nvPr>
        </p:nvSpPr>
        <p:spPr/>
        <p:txBody>
          <a:bodyPr/>
          <a:lstStyle/>
          <a:p>
            <a:fld id="{FF55D29A-3A2E-D146-9F2C-610F4815AF2E}" type="slidenum">
              <a:rPr lang="en-US" smtClean="0"/>
              <a:pPr/>
              <a:t>30</a:t>
            </a:fld>
            <a:endParaRPr lang="en-US" dirty="0"/>
          </a:p>
        </p:txBody>
      </p:sp>
      <p:sp>
        <p:nvSpPr>
          <p:cNvPr id="6" name="Rounded Rectangle 5"/>
          <p:cNvSpPr/>
          <p:nvPr/>
        </p:nvSpPr>
        <p:spPr>
          <a:xfrm>
            <a:off x="357158" y="5072074"/>
            <a:ext cx="1902510" cy="119502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smtClean="0"/>
              <a:t>IDE:</a:t>
            </a:r>
          </a:p>
          <a:p>
            <a:pPr marL="228600" indent="-228600">
              <a:buAutoNum type="arabicPeriod"/>
            </a:pPr>
            <a:r>
              <a:rPr lang="en-US" sz="800" dirty="0" smtClean="0"/>
              <a:t>Code</a:t>
            </a:r>
          </a:p>
          <a:p>
            <a:pPr marL="228600" indent="-228600">
              <a:buAutoNum type="arabicPeriod"/>
            </a:pPr>
            <a:r>
              <a:rPr lang="en-US" sz="800" dirty="0" smtClean="0"/>
              <a:t>Maven Build</a:t>
            </a:r>
          </a:p>
        </p:txBody>
      </p:sp>
      <p:sp>
        <p:nvSpPr>
          <p:cNvPr id="8" name="Rounded Rectangle 7"/>
          <p:cNvSpPr/>
          <p:nvPr/>
        </p:nvSpPr>
        <p:spPr>
          <a:xfrm>
            <a:off x="3500430" y="3357562"/>
            <a:ext cx="1557710" cy="889508"/>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smtClean="0"/>
              <a:t>Git</a:t>
            </a:r>
            <a:r>
              <a:rPr lang="en-US" sz="1200" dirty="0" smtClean="0"/>
              <a:t> Server</a:t>
            </a:r>
          </a:p>
          <a:p>
            <a:pPr marL="228600" indent="-228600">
              <a:buAutoNum type="arabicPeriod"/>
            </a:pPr>
            <a:r>
              <a:rPr lang="en-US" sz="800" dirty="0" smtClean="0"/>
              <a:t>Source Code repository</a:t>
            </a:r>
          </a:p>
        </p:txBody>
      </p:sp>
      <p:sp>
        <p:nvSpPr>
          <p:cNvPr id="9" name="Rounded Rectangle 8"/>
          <p:cNvSpPr/>
          <p:nvPr/>
        </p:nvSpPr>
        <p:spPr>
          <a:xfrm>
            <a:off x="6500826" y="973064"/>
            <a:ext cx="1599060" cy="102717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smtClean="0"/>
              <a:t>Hudson Server</a:t>
            </a:r>
          </a:p>
          <a:p>
            <a:pPr marL="228600" indent="-228600">
              <a:buAutoNum type="arabicPeriod"/>
            </a:pPr>
            <a:r>
              <a:rPr lang="en-US" sz="800" dirty="0" smtClean="0"/>
              <a:t>Build</a:t>
            </a:r>
          </a:p>
          <a:p>
            <a:pPr marL="228600" indent="-228600">
              <a:buAutoNum type="arabicPeriod"/>
            </a:pPr>
            <a:r>
              <a:rPr lang="en-US" sz="800" dirty="0" smtClean="0"/>
              <a:t>Deploy</a:t>
            </a:r>
          </a:p>
          <a:p>
            <a:pPr marL="228600" indent="-228600">
              <a:buFontTx/>
              <a:buAutoNum type="arabicPeriod"/>
            </a:pPr>
            <a:r>
              <a:rPr lang="en-US" sz="800" dirty="0"/>
              <a:t>Binaries repository</a:t>
            </a:r>
          </a:p>
          <a:p>
            <a:endParaRPr lang="en-US" sz="800" dirty="0" smtClean="0"/>
          </a:p>
        </p:txBody>
      </p:sp>
      <p:cxnSp>
        <p:nvCxnSpPr>
          <p:cNvPr id="7" name="Elbow Connector 6"/>
          <p:cNvCxnSpPr>
            <a:stCxn id="6" idx="0"/>
            <a:endCxn id="8" idx="1"/>
          </p:cNvCxnSpPr>
          <p:nvPr/>
        </p:nvCxnSpPr>
        <p:spPr>
          <a:xfrm rot="5400000" flipH="1" flipV="1">
            <a:off x="1769542" y="3341187"/>
            <a:ext cx="1269758" cy="2192017"/>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00100" y="3214686"/>
            <a:ext cx="1991868" cy="230832"/>
          </a:xfrm>
          <a:prstGeom prst="rect">
            <a:avLst/>
          </a:prstGeom>
          <a:noFill/>
        </p:spPr>
        <p:txBody>
          <a:bodyPr wrap="square" rtlCol="0">
            <a:spAutoFit/>
          </a:bodyPr>
          <a:lstStyle/>
          <a:p>
            <a:r>
              <a:rPr lang="en-US" altLang="zh-CN" sz="900" dirty="0" smtClean="0"/>
              <a:t>Push source code to </a:t>
            </a:r>
            <a:r>
              <a:rPr lang="en-US" altLang="zh-CN" sz="900" dirty="0" err="1" smtClean="0"/>
              <a:t>github</a:t>
            </a:r>
            <a:r>
              <a:rPr lang="en-US" altLang="zh-CN" sz="900" dirty="0" smtClean="0"/>
              <a:t> </a:t>
            </a:r>
            <a:endParaRPr lang="en-US" sz="900" dirty="0"/>
          </a:p>
        </p:txBody>
      </p:sp>
      <p:cxnSp>
        <p:nvCxnSpPr>
          <p:cNvPr id="18" name="Elbow Connector 17"/>
          <p:cNvCxnSpPr>
            <a:stCxn id="9" idx="1"/>
            <a:endCxn id="8" idx="3"/>
          </p:cNvCxnSpPr>
          <p:nvPr/>
        </p:nvCxnSpPr>
        <p:spPr>
          <a:xfrm rot="10800000" flipV="1">
            <a:off x="5058140" y="1486652"/>
            <a:ext cx="1442686" cy="2315664"/>
          </a:xfrm>
          <a:prstGeom prst="bentConnector3">
            <a:avLst>
              <a:gd name="adj1" fmla="val 50000"/>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072066" y="2571744"/>
            <a:ext cx="1449715" cy="230832"/>
          </a:xfrm>
          <a:prstGeom prst="rect">
            <a:avLst/>
          </a:prstGeom>
          <a:noFill/>
        </p:spPr>
        <p:txBody>
          <a:bodyPr wrap="square" rtlCol="0">
            <a:spAutoFit/>
          </a:bodyPr>
          <a:lstStyle/>
          <a:p>
            <a:r>
              <a:rPr lang="en-US" sz="900" dirty="0" smtClean="0"/>
              <a:t>Retrieve Source Code</a:t>
            </a:r>
            <a:endParaRPr lang="en-US" sz="900" dirty="0"/>
          </a:p>
        </p:txBody>
      </p:sp>
    </p:spTree>
    <p:extLst>
      <p:ext uri="{BB962C8B-B14F-4D97-AF65-F5344CB8AC3E}">
        <p14:creationId xmlns:p14="http://schemas.microsoft.com/office/powerpoint/2010/main" xmlns="" val="32007350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Integrate Policy</a:t>
            </a:r>
            <a:endParaRPr lang="zh-CN" altLang="en-US" dirty="0"/>
          </a:p>
        </p:txBody>
      </p:sp>
      <p:graphicFrame>
        <p:nvGraphicFramePr>
          <p:cNvPr id="3" name="图示 2"/>
          <p:cNvGraphicFramePr/>
          <p:nvPr/>
        </p:nvGraphicFramePr>
        <p:xfrm>
          <a:off x="395536" y="3789040"/>
          <a:ext cx="6096000" cy="2376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p:cNvPicPr>
            <a:picLocks noChangeAspect="1" noChangeArrowheads="1"/>
          </p:cNvPicPr>
          <p:nvPr/>
        </p:nvPicPr>
        <p:blipFill>
          <a:blip r:embed="rId6" cstate="print"/>
          <a:srcRect/>
          <a:stretch>
            <a:fillRect/>
          </a:stretch>
        </p:blipFill>
        <p:spPr bwMode="auto">
          <a:xfrm>
            <a:off x="4714844" y="908720"/>
            <a:ext cx="4429156" cy="2286016"/>
          </a:xfrm>
          <a:prstGeom prst="rect">
            <a:avLst/>
          </a:prstGeom>
          <a:noFill/>
          <a:ln w="9525">
            <a:noFill/>
            <a:miter lim="800000"/>
            <a:headEnd/>
            <a:tailEnd/>
          </a:ln>
          <a:effectLst/>
        </p:spPr>
      </p:pic>
      <p:sp>
        <p:nvSpPr>
          <p:cNvPr id="5" name="TextBox 4"/>
          <p:cNvSpPr txBox="1"/>
          <p:nvPr/>
        </p:nvSpPr>
        <p:spPr>
          <a:xfrm>
            <a:off x="251520" y="980728"/>
            <a:ext cx="5760640" cy="3277820"/>
          </a:xfrm>
          <a:prstGeom prst="rect">
            <a:avLst/>
          </a:prstGeom>
          <a:noFill/>
        </p:spPr>
        <p:txBody>
          <a:bodyPr wrap="square" rtlCol="0">
            <a:spAutoFit/>
          </a:bodyPr>
          <a:lstStyle/>
          <a:p>
            <a:pPr>
              <a:lnSpc>
                <a:spcPct val="150000"/>
              </a:lnSpc>
              <a:buFont typeface="Wingdings" pitchFamily="2" charset="2"/>
              <a:buChar char="ü"/>
            </a:pPr>
            <a:r>
              <a:rPr lang="en-US" altLang="zh-CN" dirty="0" smtClean="0"/>
              <a:t> S1 class design(interfaces)</a:t>
            </a:r>
          </a:p>
          <a:p>
            <a:pPr>
              <a:lnSpc>
                <a:spcPct val="150000"/>
              </a:lnSpc>
              <a:buFont typeface="Wingdings" pitchFamily="2" charset="2"/>
              <a:buChar char="ü"/>
            </a:pPr>
            <a:r>
              <a:rPr lang="en-US" altLang="zh-CN" dirty="0" smtClean="0"/>
              <a:t> S2 A top driver, interfaces &amp; stubs</a:t>
            </a:r>
          </a:p>
          <a:p>
            <a:pPr>
              <a:lnSpc>
                <a:spcPct val="150000"/>
              </a:lnSpc>
              <a:buFont typeface="Wingdings" pitchFamily="2" charset="2"/>
              <a:buChar char="ü"/>
            </a:pPr>
            <a:r>
              <a:rPr lang="en-US" altLang="zh-CN" dirty="0" smtClean="0"/>
              <a:t> S3 write class implementations replacing the stubs</a:t>
            </a:r>
          </a:p>
          <a:p>
            <a:pPr>
              <a:lnSpc>
                <a:spcPct val="150000"/>
              </a:lnSpc>
              <a:buFont typeface="Wingdings" pitchFamily="2" charset="2"/>
              <a:buChar char="ü"/>
            </a:pPr>
            <a:r>
              <a:rPr lang="en-US" altLang="zh-CN" dirty="0" smtClean="0"/>
              <a:t> S4 integrating</a:t>
            </a:r>
          </a:p>
          <a:p>
            <a:pPr>
              <a:lnSpc>
                <a:spcPct val="150000"/>
              </a:lnSpc>
              <a:buFont typeface="Wingdings" pitchFamily="2" charset="2"/>
              <a:buChar char="ü"/>
            </a:pPr>
            <a:r>
              <a:rPr lang="en-US" altLang="zh-CN" dirty="0" smtClean="0"/>
              <a:t> S4 do S3-S4 level by level</a:t>
            </a:r>
          </a:p>
          <a:p>
            <a:pPr>
              <a:lnSpc>
                <a:spcPct val="150000"/>
              </a:lnSpc>
              <a:buFont typeface="Wingdings" pitchFamily="2" charset="2"/>
              <a:buChar char="ü"/>
            </a:pPr>
            <a:r>
              <a:rPr lang="en-US" altLang="zh-CN" dirty="0" smtClean="0"/>
              <a:t> S5 write real UI(we put it later)</a:t>
            </a:r>
          </a:p>
          <a:p>
            <a:pPr>
              <a:lnSpc>
                <a:spcPct val="150000"/>
              </a:lnSpc>
              <a:buFont typeface="Wingdings" pitchFamily="2" charset="2"/>
              <a:buChar char="ü"/>
            </a:pPr>
            <a:r>
              <a:rPr lang="en-US" altLang="zh-CN" dirty="0" smtClean="0"/>
              <a:t> S6 system integration</a:t>
            </a:r>
          </a:p>
          <a:p>
            <a:pPr>
              <a:buFont typeface="Wingdings" pitchFamily="2" charset="2"/>
              <a:buChar char="ü"/>
            </a:pPr>
            <a:endParaRPr lang="zh-CN" altLang="en-US" dirty="0"/>
          </a:p>
        </p:txBody>
      </p:sp>
      <p:sp>
        <p:nvSpPr>
          <p:cNvPr id="6" name="TextBox 5"/>
          <p:cNvSpPr txBox="1"/>
          <p:nvPr/>
        </p:nvSpPr>
        <p:spPr>
          <a:xfrm>
            <a:off x="6084168" y="3140968"/>
            <a:ext cx="2643206" cy="369332"/>
          </a:xfrm>
          <a:prstGeom prst="rect">
            <a:avLst/>
          </a:prstGeom>
          <a:noFill/>
        </p:spPr>
        <p:txBody>
          <a:bodyPr wrap="square" rtlCol="0">
            <a:spAutoFit/>
          </a:bodyPr>
          <a:lstStyle/>
          <a:p>
            <a:r>
              <a:rPr lang="en-US" altLang="zh-CN" dirty="0" smtClean="0"/>
              <a:t>Top to Bottom Style</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84338" y="2967335"/>
            <a:ext cx="3775329" cy="923330"/>
          </a:xfrm>
          <a:prstGeom prst="rect">
            <a:avLst/>
          </a:prstGeom>
          <a:noFill/>
        </p:spPr>
        <p:txBody>
          <a:bodyPr wrap="none" lIns="91440" tIns="45720" rIns="91440" bIns="45720">
            <a:spAutoFit/>
          </a:bodyPr>
          <a:lstStyle/>
          <a:p>
            <a:pPr algn="ctr"/>
            <a:r>
              <a:rPr lang="en-US" altLang="zh-CN" sz="54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Let’s start!</a:t>
            </a:r>
            <a:endParaRPr lang="zh-CN" alt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Step 1: Preparation</a:t>
            </a:r>
            <a:endParaRPr lang="zh-CN" altLang="en-US" dirty="0"/>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7" name="TextBox 6"/>
          <p:cNvSpPr txBox="1"/>
          <p:nvPr/>
        </p:nvSpPr>
        <p:spPr>
          <a:xfrm>
            <a:off x="467544" y="1288494"/>
            <a:ext cx="8447856" cy="6324808"/>
          </a:xfrm>
          <a:prstGeom prst="rect">
            <a:avLst/>
          </a:prstGeom>
          <a:noFill/>
        </p:spPr>
        <p:txBody>
          <a:bodyPr wrap="square" rtlCol="0">
            <a:spAutoFit/>
          </a:bodyPr>
          <a:lstStyle/>
          <a:p>
            <a:pPr marL="285750" indent="-285750">
              <a:lnSpc>
                <a:spcPct val="150000"/>
              </a:lnSpc>
              <a:buFont typeface="Arial" pitchFamily="34" charset="0"/>
              <a:buChar char="•"/>
            </a:pPr>
            <a:r>
              <a:rPr lang="en-US" altLang="zh-CN" dirty="0" smtClean="0"/>
              <a:t>Install maven/</a:t>
            </a:r>
            <a:r>
              <a:rPr lang="en-US" altLang="zh-CN" dirty="0" err="1" smtClean="0"/>
              <a:t>Git</a:t>
            </a:r>
            <a:r>
              <a:rPr lang="en-US" altLang="zh-CN" dirty="0" smtClean="0"/>
              <a:t>/Hudson</a:t>
            </a:r>
          </a:p>
          <a:p>
            <a:pPr marL="285750" indent="-285750">
              <a:lnSpc>
                <a:spcPct val="150000"/>
              </a:lnSpc>
              <a:buFont typeface="Arial" pitchFamily="34" charset="0"/>
              <a:buChar char="•"/>
            </a:pPr>
            <a:r>
              <a:rPr lang="en-US" altLang="zh-CN" dirty="0" smtClean="0"/>
              <a:t>Install M2eclipse/</a:t>
            </a:r>
            <a:r>
              <a:rPr lang="en-US" altLang="zh-CN" dirty="0" err="1" smtClean="0"/>
              <a:t>Egit</a:t>
            </a:r>
            <a:endParaRPr lang="en-US" altLang="zh-CN" dirty="0" smtClean="0"/>
          </a:p>
          <a:p>
            <a:pPr marL="285750" indent="-285750">
              <a:lnSpc>
                <a:spcPct val="150000"/>
              </a:lnSpc>
              <a:buFont typeface="Arial" pitchFamily="34" charset="0"/>
              <a:buChar char="•"/>
            </a:pPr>
            <a:endParaRPr lang="en-US" altLang="zh-CN" dirty="0" smtClean="0"/>
          </a:p>
          <a:p>
            <a:pPr marL="285750" indent="-285750">
              <a:lnSpc>
                <a:spcPct val="150000"/>
              </a:lnSpc>
              <a:buFont typeface="Arial" pitchFamily="34" charset="0"/>
              <a:buChar char="•"/>
            </a:pPr>
            <a:endParaRPr lang="en-US" altLang="zh-CN" dirty="0" smtClean="0"/>
          </a:p>
          <a:p>
            <a:pPr marL="285750" indent="-285750">
              <a:lnSpc>
                <a:spcPct val="150000"/>
              </a:lnSpc>
              <a:buFont typeface="Arial" pitchFamily="34" charset="0"/>
              <a:buChar char="•"/>
            </a:pPr>
            <a:endParaRPr lang="en-US" altLang="zh-CN" dirty="0" smtClean="0"/>
          </a:p>
          <a:p>
            <a:pPr marL="285750" indent="-285750">
              <a:lnSpc>
                <a:spcPct val="150000"/>
              </a:lnSpc>
            </a:pPr>
            <a:r>
              <a:rPr lang="en-US" altLang="zh-CN" dirty="0" smtClean="0">
                <a:solidFill>
                  <a:schemeClr val="bg1">
                    <a:lumMod val="50000"/>
                  </a:schemeClr>
                </a:solidFill>
              </a:rPr>
              <a:t>     </a:t>
            </a:r>
            <a:r>
              <a:rPr lang="en-US" altLang="zh-CN" dirty="0" smtClean="0">
                <a:solidFill>
                  <a:schemeClr val="bg1">
                    <a:lumMod val="50000"/>
                  </a:schemeClr>
                </a:solidFill>
                <a:hlinkClick r:id="rId3"/>
              </a:rPr>
              <a:t>http://maven.apache.org/download.cgi</a:t>
            </a:r>
            <a:endParaRPr lang="en-US" altLang="zh-CN" dirty="0" smtClean="0">
              <a:solidFill>
                <a:schemeClr val="bg1">
                  <a:lumMod val="50000"/>
                </a:schemeClr>
              </a:solidFill>
            </a:endParaRPr>
          </a:p>
          <a:p>
            <a:pPr marL="285750" indent="-285750">
              <a:lnSpc>
                <a:spcPct val="150000"/>
              </a:lnSpc>
            </a:pPr>
            <a:r>
              <a:rPr lang="en-US" altLang="zh-CN" dirty="0" smtClean="0">
                <a:solidFill>
                  <a:schemeClr val="bg1">
                    <a:lumMod val="50000"/>
                  </a:schemeClr>
                </a:solidFill>
              </a:rPr>
              <a:t>     http://jingyan.baidu.com/article/90895e0fb3495f64ed6b0b50.html</a:t>
            </a:r>
          </a:p>
          <a:p>
            <a:pPr marL="285750" indent="-285750">
              <a:lnSpc>
                <a:spcPct val="150000"/>
              </a:lnSpc>
            </a:pPr>
            <a:r>
              <a:rPr lang="en-US" altLang="zh-CN" dirty="0" smtClean="0">
                <a:solidFill>
                  <a:schemeClr val="bg1">
                    <a:lumMod val="50000"/>
                  </a:schemeClr>
                </a:solidFill>
              </a:rPr>
              <a:t>     http://blog.csdn.net/yuanxingyang/article/details/6789511</a:t>
            </a:r>
          </a:p>
          <a:p>
            <a:pPr marL="285750" indent="-285750">
              <a:lnSpc>
                <a:spcPct val="150000"/>
              </a:lnSpc>
            </a:pPr>
            <a:r>
              <a:rPr lang="en-US" altLang="zh-CN" dirty="0" smtClean="0"/>
              <a:t>     </a:t>
            </a:r>
            <a:r>
              <a:rPr lang="en-US" altLang="zh-CN" dirty="0" smtClean="0">
                <a:solidFill>
                  <a:schemeClr val="bg1">
                    <a:lumMod val="50000"/>
                  </a:schemeClr>
                </a:solidFill>
                <a:hlinkClick r:id="rId4"/>
              </a:rPr>
              <a:t>http://hi.baidu.com/164878858/item/0664ca099417fc3ba2332a37</a:t>
            </a:r>
            <a:endParaRPr lang="en-US" altLang="zh-CN" dirty="0" smtClean="0">
              <a:solidFill>
                <a:schemeClr val="bg1">
                  <a:lumMod val="50000"/>
                </a:schemeClr>
              </a:solidFill>
            </a:endParaRPr>
          </a:p>
          <a:p>
            <a:pPr marL="285750" indent="-285750">
              <a:lnSpc>
                <a:spcPct val="150000"/>
              </a:lnSpc>
            </a:pPr>
            <a:r>
              <a:rPr lang="en-US" altLang="zh-CN" dirty="0" smtClean="0">
                <a:solidFill>
                  <a:schemeClr val="bg1">
                    <a:lumMod val="50000"/>
                  </a:schemeClr>
                </a:solidFill>
              </a:rPr>
              <a:t>     </a:t>
            </a:r>
            <a:r>
              <a:rPr lang="en-US" altLang="zh-CN" dirty="0" smtClean="0">
                <a:solidFill>
                  <a:schemeClr val="bg1">
                    <a:lumMod val="50000"/>
                  </a:schemeClr>
                </a:solidFill>
                <a:hlinkClick r:id="rId5"/>
              </a:rPr>
              <a:t>http://blog.csdn.net/lfsfxy9/article/details/9397937</a:t>
            </a:r>
            <a:endParaRPr lang="en-US" altLang="zh-CN" dirty="0" smtClean="0">
              <a:solidFill>
                <a:schemeClr val="bg1">
                  <a:lumMod val="50000"/>
                </a:schemeClr>
              </a:solidFill>
            </a:endParaRPr>
          </a:p>
          <a:p>
            <a:pPr marL="285750" indent="-285750">
              <a:lnSpc>
                <a:spcPct val="150000"/>
              </a:lnSpc>
            </a:pPr>
            <a:r>
              <a:rPr lang="en-US" altLang="zh-CN" dirty="0" smtClean="0">
                <a:solidFill>
                  <a:schemeClr val="bg1">
                    <a:lumMod val="50000"/>
                  </a:schemeClr>
                </a:solidFill>
              </a:rPr>
              <a:t>     </a:t>
            </a:r>
            <a:r>
              <a:rPr lang="en-US" altLang="zh-CN" dirty="0" smtClean="0">
                <a:solidFill>
                  <a:schemeClr val="bg1">
                    <a:lumMod val="50000"/>
                  </a:schemeClr>
                </a:solidFill>
                <a:hlinkClick r:id="rId6"/>
              </a:rPr>
              <a:t>http://jiangli.easymorse.com/?p=783</a:t>
            </a:r>
            <a:endParaRPr lang="en-US" altLang="zh-CN" dirty="0" smtClean="0">
              <a:solidFill>
                <a:schemeClr val="bg1">
                  <a:lumMod val="50000"/>
                </a:schemeClr>
              </a:solidFill>
            </a:endParaRPr>
          </a:p>
          <a:p>
            <a:pPr marL="285750" indent="-285750">
              <a:lnSpc>
                <a:spcPct val="150000"/>
              </a:lnSpc>
            </a:pPr>
            <a:r>
              <a:rPr lang="en-US" altLang="zh-CN" dirty="0" smtClean="0">
                <a:solidFill>
                  <a:schemeClr val="bg1">
                    <a:lumMod val="50000"/>
                  </a:schemeClr>
                </a:solidFill>
              </a:rPr>
              <a:t>     </a:t>
            </a:r>
          </a:p>
          <a:p>
            <a:pPr marL="285750" indent="-285750">
              <a:lnSpc>
                <a:spcPct val="150000"/>
              </a:lnSpc>
              <a:buFont typeface="Arial" pitchFamily="34" charset="0"/>
              <a:buChar char="•"/>
            </a:pPr>
            <a:endParaRPr lang="en-US" altLang="zh-CN" dirty="0" smtClean="0"/>
          </a:p>
          <a:p>
            <a:pPr marL="285750" indent="-285750">
              <a:lnSpc>
                <a:spcPct val="150000"/>
              </a:lnSpc>
            </a:pPr>
            <a:endParaRPr lang="en-US" altLang="zh-CN" dirty="0" smtClean="0"/>
          </a:p>
          <a:p>
            <a:pPr marL="285750" indent="-285750">
              <a:lnSpc>
                <a:spcPct val="150000"/>
              </a:lnSpc>
              <a:buFont typeface="Arial" pitchFamily="34" charset="0"/>
              <a:buChar char="•"/>
            </a:pPr>
            <a:endParaRPr lang="en-US" altLang="zh-CN" dirty="0" smtClean="0"/>
          </a:p>
        </p:txBody>
      </p:sp>
      <p:sp>
        <p:nvSpPr>
          <p:cNvPr id="6" name="TextBox 5"/>
          <p:cNvSpPr txBox="1"/>
          <p:nvPr/>
        </p:nvSpPr>
        <p:spPr>
          <a:xfrm>
            <a:off x="4211960" y="2780928"/>
            <a:ext cx="4608512" cy="369332"/>
          </a:xfrm>
          <a:prstGeom prst="rect">
            <a:avLst/>
          </a:prstGeom>
          <a:noFill/>
        </p:spPr>
        <p:txBody>
          <a:bodyPr wrap="square" rtlCol="0">
            <a:spAutoFit/>
          </a:bodyPr>
          <a:lstStyle/>
          <a:p>
            <a:r>
              <a:rPr lang="en-US" altLang="zh-CN" dirty="0" smtClean="0"/>
              <a:t>A lot of resources you can Google or </a:t>
            </a:r>
            <a:r>
              <a:rPr lang="en-US" altLang="zh-CN" dirty="0" err="1" smtClean="0"/>
              <a:t>Baidu</a:t>
            </a:r>
            <a:r>
              <a:rPr lang="en-US" altLang="zh-CN" dirty="0" smtClean="0"/>
              <a:t> </a:t>
            </a:r>
            <a:endParaRPr lang="zh-CN" altLang="en-US" dirty="0"/>
          </a:p>
        </p:txBody>
      </p:sp>
      <p:sp>
        <p:nvSpPr>
          <p:cNvPr id="8" name="右弧形箭头 7"/>
          <p:cNvSpPr/>
          <p:nvPr/>
        </p:nvSpPr>
        <p:spPr>
          <a:xfrm>
            <a:off x="7740352" y="3356992"/>
            <a:ext cx="576064" cy="1152128"/>
          </a:xfrm>
          <a:prstGeom prst="curvedLef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extLst>
      <p:ext uri="{BB962C8B-B14F-4D97-AF65-F5344CB8AC3E}">
        <p14:creationId xmlns:p14="http://schemas.microsoft.com/office/powerpoint/2010/main" xmlns="" val="12565624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Step 2.1: Create New Maven </a:t>
            </a:r>
            <a:r>
              <a:rPr lang="en-US" altLang="zh-CN" dirty="0"/>
              <a:t>Project</a:t>
            </a:r>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 name="Rectangle 2"/>
          <p:cNvSpPr/>
          <p:nvPr/>
        </p:nvSpPr>
        <p:spPr>
          <a:xfrm>
            <a:off x="152465" y="3657600"/>
            <a:ext cx="3933982" cy="307777"/>
          </a:xfrm>
          <a:prstGeom prst="rect">
            <a:avLst/>
          </a:prstGeom>
        </p:spPr>
        <p:txBody>
          <a:bodyPr wrap="square">
            <a:spAutoFit/>
          </a:bodyPr>
          <a:lstStyle/>
          <a:p>
            <a:r>
              <a:rPr lang="en-US" altLang="zh-CN" sz="1400" dirty="0" smtClean="0"/>
              <a:t>File-&gt;New-&gt;Maven Project…</a:t>
            </a:r>
            <a:endParaRPr lang="en-US" altLang="zh-CN" sz="1400" dirty="0">
              <a:effectLst/>
            </a:endParaRPr>
          </a:p>
        </p:txBody>
      </p:sp>
      <p:pic>
        <p:nvPicPr>
          <p:cNvPr id="2050" name="Picture 2"/>
          <p:cNvPicPr>
            <a:picLocks noChangeAspect="1" noChangeArrowheads="1"/>
          </p:cNvPicPr>
          <p:nvPr/>
        </p:nvPicPr>
        <p:blipFill>
          <a:blip r:embed="rId3" cstate="print"/>
          <a:srcRect/>
          <a:stretch>
            <a:fillRect/>
          </a:stretch>
        </p:blipFill>
        <p:spPr bwMode="auto">
          <a:xfrm>
            <a:off x="6149947" y="548680"/>
            <a:ext cx="2958557" cy="5429266"/>
          </a:xfrm>
          <a:prstGeom prst="rect">
            <a:avLst/>
          </a:prstGeom>
          <a:noFill/>
          <a:ln w="9525">
            <a:noFill/>
            <a:miter lim="800000"/>
            <a:headEnd/>
            <a:tailEnd/>
          </a:ln>
          <a:effectLst/>
        </p:spPr>
      </p:pic>
      <p:sp>
        <p:nvSpPr>
          <p:cNvPr id="6" name="TextBox 5"/>
          <p:cNvSpPr txBox="1"/>
          <p:nvPr/>
        </p:nvSpPr>
        <p:spPr>
          <a:xfrm>
            <a:off x="971600" y="1700808"/>
            <a:ext cx="3816424" cy="646331"/>
          </a:xfrm>
          <a:prstGeom prst="rect">
            <a:avLst/>
          </a:prstGeom>
          <a:noFill/>
        </p:spPr>
        <p:txBody>
          <a:bodyPr wrap="square" rtlCol="0">
            <a:spAutoFit/>
          </a:bodyPr>
          <a:lstStyle/>
          <a:p>
            <a:r>
              <a:rPr lang="en-US" altLang="zh-CN" dirty="0" smtClean="0"/>
              <a:t>If you haven’t created any project, you can just create new one!</a:t>
            </a:r>
            <a:endParaRPr lang="zh-CN" altLang="en-US" dirty="0"/>
          </a:p>
        </p:txBody>
      </p:sp>
    </p:spTree>
    <p:extLst>
      <p:ext uri="{BB962C8B-B14F-4D97-AF65-F5344CB8AC3E}">
        <p14:creationId xmlns:p14="http://schemas.microsoft.com/office/powerpoint/2010/main" xmlns="" val="8685089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Step 2.2 Convert </a:t>
            </a:r>
            <a:r>
              <a:rPr lang="en-US" altLang="zh-CN" dirty="0"/>
              <a:t>Java Project to Maven Project</a:t>
            </a:r>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1026" name="Picture 2" descr="http://wiki2.arch.ebay.com/download/attachments/174933876/convert.png?version=1&amp;modificationDate=135109997200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04414" y="1066800"/>
            <a:ext cx="4114135" cy="479169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52465" y="3657600"/>
            <a:ext cx="3933982" cy="523220"/>
          </a:xfrm>
          <a:prstGeom prst="rect">
            <a:avLst/>
          </a:prstGeom>
        </p:spPr>
        <p:txBody>
          <a:bodyPr wrap="square">
            <a:spAutoFit/>
          </a:bodyPr>
          <a:lstStyle/>
          <a:p>
            <a:r>
              <a:rPr lang="en-US" altLang="zh-CN" sz="1400" dirty="0"/>
              <a:t>Right click on the java project you want to </a:t>
            </a:r>
            <a:r>
              <a:rPr lang="en-US" altLang="zh-CN" sz="1400" dirty="0" smtClean="0"/>
              <a:t>convert-</a:t>
            </a:r>
            <a:r>
              <a:rPr lang="en-US" altLang="zh-CN" sz="1400" dirty="0"/>
              <a:t>&gt;Configure-&gt;Convert to Maven Project</a:t>
            </a:r>
            <a:endParaRPr lang="en-US" altLang="zh-CN" sz="1400" dirty="0">
              <a:effectLst/>
            </a:endParaRPr>
          </a:p>
        </p:txBody>
      </p:sp>
      <p:sp>
        <p:nvSpPr>
          <p:cNvPr id="6" name="TextBox 5"/>
          <p:cNvSpPr txBox="1"/>
          <p:nvPr/>
        </p:nvSpPr>
        <p:spPr>
          <a:xfrm>
            <a:off x="539552" y="1772816"/>
            <a:ext cx="2880320" cy="923330"/>
          </a:xfrm>
          <a:prstGeom prst="rect">
            <a:avLst/>
          </a:prstGeom>
          <a:noFill/>
        </p:spPr>
        <p:txBody>
          <a:bodyPr wrap="square" rtlCol="0">
            <a:spAutoFit/>
          </a:bodyPr>
          <a:lstStyle/>
          <a:p>
            <a:r>
              <a:rPr lang="en-US" altLang="zh-CN" dirty="0" smtClean="0"/>
              <a:t>If you already have a project, you can convert it to a maven project!</a:t>
            </a:r>
            <a:endParaRPr lang="zh-CN" altLang="en-US" dirty="0"/>
          </a:p>
        </p:txBody>
      </p:sp>
    </p:spTree>
    <p:extLst>
      <p:ext uri="{BB962C8B-B14F-4D97-AF65-F5344CB8AC3E}">
        <p14:creationId xmlns:p14="http://schemas.microsoft.com/office/powerpoint/2010/main" xmlns="" val="8685089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Step 2.3: Write Maven Project POM</a:t>
            </a:r>
            <a:endParaRPr lang="zh-CN" altLang="en-US" dirty="0"/>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 name="Rectangle 3"/>
          <p:cNvSpPr/>
          <p:nvPr/>
        </p:nvSpPr>
        <p:spPr>
          <a:xfrm>
            <a:off x="4419600" y="5312527"/>
            <a:ext cx="4572000" cy="738664"/>
          </a:xfrm>
          <a:prstGeom prst="rect">
            <a:avLst/>
          </a:prstGeom>
        </p:spPr>
        <p:txBody>
          <a:bodyPr>
            <a:spAutoFit/>
          </a:bodyPr>
          <a:lstStyle/>
          <a:p>
            <a:r>
              <a:rPr lang="en-US" altLang="zh-CN" sz="1400" dirty="0"/>
              <a:t>Populate </a:t>
            </a:r>
            <a:r>
              <a:rPr lang="en-US" altLang="zh-CN" sz="1400" dirty="0" err="1"/>
              <a:t>GroupId</a:t>
            </a:r>
            <a:r>
              <a:rPr lang="en-US" altLang="zh-CN" sz="1400" dirty="0"/>
              <a:t> with </a:t>
            </a:r>
            <a:r>
              <a:rPr lang="en-US" altLang="zh-CN" sz="1400" dirty="0" err="1" smtClean="0"/>
              <a:t>cn.edu.nju.software</a:t>
            </a:r>
            <a:r>
              <a:rPr lang="en-US" altLang="zh-CN" sz="1400" dirty="0" smtClean="0"/>
              <a:t>, Artifact Id usually with the project name and the certain </a:t>
            </a:r>
            <a:r>
              <a:rPr lang="en-US" altLang="zh-CN" sz="1400" dirty="0" err="1" smtClean="0"/>
              <a:t>version,then</a:t>
            </a:r>
            <a:r>
              <a:rPr lang="en-US" altLang="zh-CN" sz="1400" dirty="0" smtClean="0"/>
              <a:t> </a:t>
            </a:r>
            <a:r>
              <a:rPr lang="en-US" altLang="zh-CN" sz="1400" dirty="0"/>
              <a:t>hit Finish.</a:t>
            </a:r>
            <a:endParaRPr lang="zh-CN" altLang="en-US" sz="1400" dirty="0"/>
          </a:p>
        </p:txBody>
      </p:sp>
      <p:pic>
        <p:nvPicPr>
          <p:cNvPr id="3074" name="Picture 2"/>
          <p:cNvPicPr>
            <a:picLocks noChangeAspect="1" noChangeArrowheads="1"/>
          </p:cNvPicPr>
          <p:nvPr/>
        </p:nvPicPr>
        <p:blipFill>
          <a:blip r:embed="rId3" cstate="print"/>
          <a:srcRect/>
          <a:stretch>
            <a:fillRect/>
          </a:stretch>
        </p:blipFill>
        <p:spPr bwMode="auto">
          <a:xfrm>
            <a:off x="1500166" y="1214422"/>
            <a:ext cx="3952881" cy="3563674"/>
          </a:xfrm>
          <a:prstGeom prst="rect">
            <a:avLst/>
          </a:prstGeom>
          <a:noFill/>
          <a:ln w="9525">
            <a:noFill/>
            <a:miter lim="800000"/>
            <a:headEnd/>
            <a:tailEnd/>
          </a:ln>
          <a:effectLst/>
        </p:spPr>
      </p:pic>
    </p:spTree>
    <p:extLst>
      <p:ext uri="{BB962C8B-B14F-4D97-AF65-F5344CB8AC3E}">
        <p14:creationId xmlns:p14="http://schemas.microsoft.com/office/powerpoint/2010/main" xmlns="" val="25345840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Step 3: Populating </a:t>
            </a:r>
            <a:r>
              <a:rPr lang="en-US" altLang="zh-CN" dirty="0"/>
              <a:t>pom.xml</a:t>
            </a:r>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 name="Rectangle 1"/>
          <p:cNvSpPr>
            <a:spLocks noChangeArrowheads="1"/>
          </p:cNvSpPr>
          <p:nvPr/>
        </p:nvSpPr>
        <p:spPr bwMode="auto">
          <a:xfrm>
            <a:off x="381000" y="1524000"/>
            <a:ext cx="8610600" cy="34470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333333"/>
                </a:solidFill>
                <a:effectLst/>
                <a:latin typeface="Arial" pitchFamily="34" charset="0"/>
                <a:ea typeface="宋体" pitchFamily="2" charset="-122"/>
                <a:cs typeface="宋体" pitchFamily="2" charset="-122"/>
              </a:rPr>
              <a:t>In order for you to build a java project in eclipse (or any IDE), you would have to populate the build path.  There are 2 types of dependencies in your build path: internal (project) and external (3rd party jars) dependencies.</a:t>
            </a:r>
            <a:endParaRPr kumimoji="0" lang="en-US" altLang="zh-CN" sz="1400" b="0" i="0" u="none" strike="noStrike" cap="none" normalizeH="0" baseline="0" dirty="0" smtClean="0">
              <a:ln>
                <a:noFill/>
              </a:ln>
              <a:solidFill>
                <a:srgbClr val="333333"/>
              </a:solidFill>
              <a:effectLst/>
              <a:latin typeface="Arial" pitchFamily="34" charset="0"/>
              <a:ea typeface="宋体" pitchFamily="2"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400" b="0" i="0" u="none" strike="noStrike" cap="none" normalizeH="0" baseline="0" dirty="0" smtClean="0">
              <a:ln>
                <a:noFill/>
              </a:ln>
              <a:solidFill>
                <a:srgbClr val="333333"/>
              </a:solidFill>
              <a:effectLst/>
              <a:latin typeface="Arial" pitchFamily="34" charset="0"/>
              <a:ea typeface="宋体" pitchFamily="2" charset="-122"/>
              <a:cs typeface="宋体" pitchFamily="2" charset="-122"/>
            </a:endParaRPr>
          </a:p>
          <a:p>
            <a:pPr marL="285750" marR="0" lvl="0" indent="-285750" algn="l" defTabSz="914400" rtl="0" eaLnBrk="0" fontAlgn="ctr" latinLnBrk="0" hangingPunct="0">
              <a:lnSpc>
                <a:spcPct val="100000"/>
              </a:lnSpc>
              <a:spcBef>
                <a:spcPct val="0"/>
              </a:spcBef>
              <a:spcAft>
                <a:spcPct val="0"/>
              </a:spcAft>
              <a:buClrTx/>
              <a:buSzTx/>
              <a:buFont typeface="Arial" pitchFamily="34" charset="0"/>
              <a:buChar char="•"/>
              <a:tabLst/>
            </a:pPr>
            <a:r>
              <a:rPr kumimoji="0" lang="zh-CN" altLang="zh-CN" sz="1400" i="0" u="none" strike="noStrike" cap="none" normalizeH="0" baseline="0" dirty="0" smtClean="0">
                <a:ln>
                  <a:noFill/>
                </a:ln>
                <a:solidFill>
                  <a:srgbClr val="7030A0"/>
                </a:solidFill>
                <a:effectLst/>
                <a:latin typeface="Arial" pitchFamily="34" charset="0"/>
                <a:ea typeface="宋体" pitchFamily="2" charset="-122"/>
                <a:cs typeface="宋体" pitchFamily="2" charset="-122"/>
              </a:rPr>
              <a:t>Internal dependencies: It means that your project depends on another java project (which you own). </a:t>
            </a:r>
          </a:p>
          <a:p>
            <a:pPr marL="285750" marR="0" lvl="0" indent="-285750" algn="l" defTabSz="914400" rtl="0" eaLnBrk="0" fontAlgn="ctr" latinLnBrk="0" hangingPunct="0">
              <a:lnSpc>
                <a:spcPct val="100000"/>
              </a:lnSpc>
              <a:spcBef>
                <a:spcPct val="0"/>
              </a:spcBef>
              <a:spcAft>
                <a:spcPct val="0"/>
              </a:spcAft>
              <a:buClrTx/>
              <a:buSzTx/>
              <a:buFont typeface="Arial" pitchFamily="34" charset="0"/>
              <a:buChar char="•"/>
              <a:tabLst/>
            </a:pPr>
            <a:r>
              <a:rPr kumimoji="0" lang="zh-CN" altLang="zh-CN" sz="1400" i="0" u="none" strike="noStrike" cap="none" normalizeH="0" baseline="0" dirty="0" smtClean="0">
                <a:ln>
                  <a:noFill/>
                </a:ln>
                <a:solidFill>
                  <a:srgbClr val="7030A0"/>
                </a:solidFill>
                <a:effectLst/>
                <a:latin typeface="Arial" pitchFamily="34" charset="0"/>
                <a:ea typeface="宋体" pitchFamily="2" charset="-122"/>
                <a:cs typeface="宋体" pitchFamily="2" charset="-122"/>
              </a:rPr>
              <a:t>External dependencies: It means that your project depends on some open source jars</a:t>
            </a:r>
            <a:endParaRPr kumimoji="0" lang="en-US" altLang="zh-CN" sz="1400" i="0" u="none" strike="noStrike" cap="none" normalizeH="0" baseline="0" dirty="0" smtClean="0">
              <a:ln>
                <a:noFill/>
              </a:ln>
              <a:solidFill>
                <a:srgbClr val="7030A0"/>
              </a:solidFill>
              <a:effectLst/>
              <a:latin typeface="Arial" pitchFamily="34" charset="0"/>
              <a:ea typeface="宋体" pitchFamily="2" charset="-122"/>
              <a:cs typeface="宋体" pitchFamily="2" charset="-122"/>
            </a:endParaRPr>
          </a:p>
          <a:p>
            <a:pPr marL="285750" marR="0" lvl="0" indent="-285750" algn="l" defTabSz="914400" rtl="0" eaLnBrk="0" fontAlgn="ctr" latinLnBrk="0" hangingPunct="0">
              <a:lnSpc>
                <a:spcPct val="100000"/>
              </a:lnSpc>
              <a:spcBef>
                <a:spcPct val="0"/>
              </a:spcBef>
              <a:spcAft>
                <a:spcPct val="0"/>
              </a:spcAft>
              <a:buClrTx/>
              <a:buSzTx/>
              <a:buFont typeface="Arial" pitchFamily="34" charset="0"/>
              <a:buChar char="•"/>
              <a:tabLst/>
            </a:pPr>
            <a:endParaRPr kumimoji="0" lang="zh-CN" altLang="zh-CN" sz="1400" i="0" u="none" strike="noStrike" cap="none" normalizeH="0" baseline="0" dirty="0" smtClean="0">
              <a:ln>
                <a:noFill/>
              </a:ln>
              <a:solidFill>
                <a:srgbClr val="7030A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333333"/>
                </a:solidFill>
                <a:effectLst/>
                <a:latin typeface="Arial" pitchFamily="34" charset="0"/>
                <a:ea typeface="宋体" pitchFamily="2" charset="-122"/>
                <a:cs typeface="宋体" pitchFamily="2" charset="-122"/>
              </a:rPr>
              <a:t>Pom.xml file is an easy way to specify these dependencies.  Better yet, Maven offers a </a:t>
            </a:r>
            <a:r>
              <a:rPr kumimoji="0" lang="zh-CN" altLang="zh-CN" sz="1400" b="0" i="0" u="sng" strike="noStrike" cap="none" normalizeH="0" baseline="0" dirty="0" smtClean="0">
                <a:ln>
                  <a:noFill/>
                </a:ln>
                <a:solidFill>
                  <a:srgbClr val="333333"/>
                </a:solidFill>
                <a:effectLst/>
                <a:latin typeface="Arial" pitchFamily="34" charset="0"/>
                <a:ea typeface="宋体" pitchFamily="2" charset="-122"/>
                <a:cs typeface="宋体" pitchFamily="2" charset="-122"/>
              </a:rPr>
              <a:t>public repository</a:t>
            </a:r>
            <a:r>
              <a:rPr kumimoji="0" lang="zh-CN" altLang="zh-CN" sz="1400" b="0" i="0" u="none" strike="noStrike" cap="none" normalizeH="0" baseline="0" dirty="0" smtClean="0">
                <a:ln>
                  <a:noFill/>
                </a:ln>
                <a:solidFill>
                  <a:srgbClr val="333333"/>
                </a:solidFill>
                <a:effectLst/>
                <a:latin typeface="Arial" pitchFamily="34" charset="0"/>
                <a:ea typeface="宋体" pitchFamily="2" charset="-122"/>
                <a:cs typeface="宋体" pitchFamily="2" charset="-122"/>
              </a:rPr>
              <a:t> of the external dependencies like junit, log4j, etc so that we do not have to download these jars.</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333333"/>
                </a:solidFill>
                <a:effectLst/>
                <a:latin typeface="Arial" pitchFamily="34" charset="0"/>
                <a:ea typeface="宋体" pitchFamily="2" charset="-122"/>
                <a:cs typeface="宋体" pitchFamily="2" charset="-122"/>
              </a:rPr>
              <a:t>Example of external dependency in pom.xml:</a:t>
            </a:r>
            <a:endParaRPr kumimoji="0" lang="en-US" altLang="zh-CN" sz="1400" b="0" i="0" u="none" strike="noStrike" cap="none" normalizeH="0" baseline="0" dirty="0" smtClean="0">
              <a:ln>
                <a:noFill/>
              </a:ln>
              <a:solidFill>
                <a:srgbClr val="333333"/>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0" i="0" u="none" strike="noStrike" cap="none" normalizeH="0" baseline="0" dirty="0" smtClean="0">
              <a:ln>
                <a:noFill/>
              </a:ln>
              <a:solidFill>
                <a:schemeClr val="tx1"/>
              </a:solidFill>
              <a:effectLst/>
              <a:latin typeface="Arial Unicode MS" pitchFamily="34" charset="-122"/>
              <a:ea typeface="宋体" pitchFamily="2"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lumMod val="65000"/>
                    <a:lumOff val="35000"/>
                  </a:schemeClr>
                </a:solidFill>
                <a:effectLst/>
                <a:latin typeface="Arial Unicode MS" pitchFamily="34" charset="-122"/>
                <a:ea typeface="宋体" pitchFamily="2" charset="-122"/>
                <a:cs typeface="Courier New" pitchFamily="49" charset="0"/>
              </a:rPr>
              <a:t>&lt;dependency&gt; </a:t>
            </a:r>
            <a:endParaRPr kumimoji="0" lang="en-US" altLang="zh-CN" sz="1400" b="0" i="0" u="none" strike="noStrike" cap="none" normalizeH="0" baseline="0" dirty="0" smtClean="0">
              <a:ln>
                <a:noFill/>
              </a:ln>
              <a:solidFill>
                <a:schemeClr val="tx1">
                  <a:lumMod val="65000"/>
                  <a:lumOff val="35000"/>
                </a:schemeClr>
              </a:solidFill>
              <a:effectLst/>
              <a:latin typeface="Arial Unicode MS" pitchFamily="34" charset="-122"/>
              <a:ea typeface="宋体" pitchFamily="2"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dirty="0">
                <a:solidFill>
                  <a:schemeClr val="tx1">
                    <a:lumMod val="65000"/>
                    <a:lumOff val="35000"/>
                  </a:schemeClr>
                </a:solidFill>
                <a:latin typeface="Arial Unicode MS" pitchFamily="34" charset="-122"/>
                <a:ea typeface="宋体" pitchFamily="2" charset="-122"/>
                <a:cs typeface="Courier New" pitchFamily="49" charset="0"/>
              </a:rPr>
              <a:t> </a:t>
            </a:r>
            <a:r>
              <a:rPr lang="en-US" altLang="zh-CN" sz="1400" dirty="0" smtClean="0">
                <a:solidFill>
                  <a:schemeClr val="tx1">
                    <a:lumMod val="65000"/>
                    <a:lumOff val="35000"/>
                  </a:schemeClr>
                </a:solidFill>
                <a:latin typeface="Arial Unicode MS" pitchFamily="34" charset="-122"/>
                <a:ea typeface="宋体" pitchFamily="2" charset="-122"/>
                <a:cs typeface="Courier New" pitchFamily="49" charset="0"/>
              </a:rPr>
              <a:t>    </a:t>
            </a:r>
            <a:r>
              <a:rPr kumimoji="0" lang="zh-CN" altLang="zh-CN" sz="1400" b="0" i="0" u="none" strike="noStrike" cap="none" normalizeH="0" baseline="0" dirty="0" smtClean="0">
                <a:ln>
                  <a:noFill/>
                </a:ln>
                <a:solidFill>
                  <a:schemeClr val="tx1">
                    <a:lumMod val="65000"/>
                    <a:lumOff val="35000"/>
                  </a:schemeClr>
                </a:solidFill>
                <a:effectLst/>
                <a:latin typeface="Arial Unicode MS" pitchFamily="34" charset="-122"/>
                <a:ea typeface="宋体" pitchFamily="2" charset="-122"/>
                <a:cs typeface="Courier New" pitchFamily="49" charset="0"/>
              </a:rPr>
              <a:t>&lt;groupId&gt;commons-dbcp&lt;/groupId&gt; </a:t>
            </a:r>
            <a:endParaRPr kumimoji="0" lang="en-US" altLang="zh-CN" sz="1400" b="0" i="0" u="none" strike="noStrike" cap="none" normalizeH="0" baseline="0" dirty="0" smtClean="0">
              <a:ln>
                <a:noFill/>
              </a:ln>
              <a:solidFill>
                <a:schemeClr val="tx1">
                  <a:lumMod val="65000"/>
                  <a:lumOff val="35000"/>
                </a:schemeClr>
              </a:solidFill>
              <a:effectLst/>
              <a:latin typeface="Arial Unicode MS" pitchFamily="34" charset="-122"/>
              <a:ea typeface="宋体" pitchFamily="2"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dirty="0">
                <a:solidFill>
                  <a:schemeClr val="tx1">
                    <a:lumMod val="65000"/>
                    <a:lumOff val="35000"/>
                  </a:schemeClr>
                </a:solidFill>
                <a:latin typeface="Arial Unicode MS" pitchFamily="34" charset="-122"/>
                <a:ea typeface="宋体" pitchFamily="2" charset="-122"/>
                <a:cs typeface="Courier New" pitchFamily="49" charset="0"/>
              </a:rPr>
              <a:t> </a:t>
            </a:r>
            <a:r>
              <a:rPr lang="en-US" altLang="zh-CN" sz="1400" dirty="0" smtClean="0">
                <a:solidFill>
                  <a:schemeClr val="tx1">
                    <a:lumMod val="65000"/>
                    <a:lumOff val="35000"/>
                  </a:schemeClr>
                </a:solidFill>
                <a:latin typeface="Arial Unicode MS" pitchFamily="34" charset="-122"/>
                <a:ea typeface="宋体" pitchFamily="2" charset="-122"/>
                <a:cs typeface="Courier New" pitchFamily="49" charset="0"/>
              </a:rPr>
              <a:t>    </a:t>
            </a:r>
            <a:r>
              <a:rPr kumimoji="0" lang="zh-CN" altLang="zh-CN" sz="1400" b="0" i="0" u="none" strike="noStrike" cap="none" normalizeH="0" baseline="0" dirty="0" smtClean="0">
                <a:ln>
                  <a:noFill/>
                </a:ln>
                <a:solidFill>
                  <a:schemeClr val="tx1">
                    <a:lumMod val="65000"/>
                    <a:lumOff val="35000"/>
                  </a:schemeClr>
                </a:solidFill>
                <a:effectLst/>
                <a:latin typeface="Arial Unicode MS" pitchFamily="34" charset="-122"/>
                <a:ea typeface="宋体" pitchFamily="2" charset="-122"/>
                <a:cs typeface="Courier New" pitchFamily="49" charset="0"/>
              </a:rPr>
              <a:t>&lt;artifactId&gt;commons-dbcp&lt;/artifactId&gt; </a:t>
            </a:r>
            <a:endParaRPr kumimoji="0" lang="en-US" altLang="zh-CN" sz="1400" b="0" i="0" u="none" strike="noStrike" cap="none" normalizeH="0" baseline="0" dirty="0" smtClean="0">
              <a:ln>
                <a:noFill/>
              </a:ln>
              <a:solidFill>
                <a:schemeClr val="tx1">
                  <a:lumMod val="65000"/>
                  <a:lumOff val="35000"/>
                </a:schemeClr>
              </a:solidFill>
              <a:effectLst/>
              <a:latin typeface="Arial Unicode MS" pitchFamily="34" charset="-122"/>
              <a:ea typeface="宋体" pitchFamily="2"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400" dirty="0">
                <a:solidFill>
                  <a:schemeClr val="tx1">
                    <a:lumMod val="65000"/>
                    <a:lumOff val="35000"/>
                  </a:schemeClr>
                </a:solidFill>
                <a:latin typeface="Arial Unicode MS" pitchFamily="34" charset="-122"/>
                <a:ea typeface="宋体" pitchFamily="2" charset="-122"/>
                <a:cs typeface="Courier New" pitchFamily="49" charset="0"/>
              </a:rPr>
              <a:t> </a:t>
            </a:r>
            <a:r>
              <a:rPr lang="en-US" altLang="zh-CN" sz="1400" dirty="0" smtClean="0">
                <a:solidFill>
                  <a:schemeClr val="tx1">
                    <a:lumMod val="65000"/>
                    <a:lumOff val="35000"/>
                  </a:schemeClr>
                </a:solidFill>
                <a:latin typeface="Arial Unicode MS" pitchFamily="34" charset="-122"/>
                <a:ea typeface="宋体" pitchFamily="2" charset="-122"/>
                <a:cs typeface="Courier New" pitchFamily="49" charset="0"/>
              </a:rPr>
              <a:t>   </a:t>
            </a:r>
            <a:r>
              <a:rPr kumimoji="0" lang="zh-CN" altLang="zh-CN" sz="1400" b="0" i="0" u="none" strike="noStrike" cap="none" normalizeH="0" baseline="0" dirty="0" smtClean="0">
                <a:ln>
                  <a:noFill/>
                </a:ln>
                <a:solidFill>
                  <a:schemeClr val="tx1">
                    <a:lumMod val="65000"/>
                    <a:lumOff val="35000"/>
                  </a:schemeClr>
                </a:solidFill>
                <a:effectLst/>
                <a:latin typeface="Arial Unicode MS" pitchFamily="34" charset="-122"/>
                <a:ea typeface="宋体" pitchFamily="2" charset="-122"/>
                <a:cs typeface="Courier New" pitchFamily="49" charset="0"/>
              </a:rPr>
              <a:t>&lt;version&gt;1.4&lt;/version&gt;</a:t>
            </a:r>
            <a:endParaRPr kumimoji="0" lang="en-US" altLang="zh-CN" sz="1400" b="0" i="0" u="none" strike="noStrike" cap="none" normalizeH="0" baseline="0" dirty="0" smtClean="0">
              <a:ln>
                <a:noFill/>
              </a:ln>
              <a:solidFill>
                <a:schemeClr val="tx1">
                  <a:lumMod val="65000"/>
                  <a:lumOff val="35000"/>
                </a:schemeClr>
              </a:solidFill>
              <a:effectLst/>
              <a:latin typeface="Arial Unicode MS" pitchFamily="34" charset="-122"/>
              <a:ea typeface="宋体" pitchFamily="2" charset="-122"/>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lumMod val="65000"/>
                    <a:lumOff val="35000"/>
                  </a:schemeClr>
                </a:solidFill>
                <a:effectLst/>
                <a:latin typeface="Arial Unicode MS" pitchFamily="34" charset="-122"/>
                <a:ea typeface="宋体" pitchFamily="2" charset="-122"/>
                <a:cs typeface="Courier New" pitchFamily="49" charset="0"/>
              </a:rPr>
              <a:t>&lt;/dependency&gt;</a:t>
            </a:r>
            <a:r>
              <a:rPr kumimoji="0" lang="zh-CN" altLang="zh-CN" sz="1400" b="0" i="0" u="none" strike="noStrike" cap="none" normalizeH="0" baseline="0" dirty="0" smtClean="0">
                <a:ln>
                  <a:noFill/>
                </a:ln>
                <a:solidFill>
                  <a:schemeClr val="tx1">
                    <a:lumMod val="65000"/>
                    <a:lumOff val="35000"/>
                  </a:schemeClr>
                </a:solidFill>
                <a:effectLst/>
                <a:latin typeface="Arial" pitchFamily="34" charset="0"/>
                <a:ea typeface="宋体" pitchFamily="2" charset="-122"/>
                <a:cs typeface="宋体" pitchFamily="2" charset="-122"/>
              </a:rPr>
              <a:t> </a:t>
            </a:r>
          </a:p>
        </p:txBody>
      </p:sp>
    </p:spTree>
    <p:extLst>
      <p:ext uri="{BB962C8B-B14F-4D97-AF65-F5344CB8AC3E}">
        <p14:creationId xmlns:p14="http://schemas.microsoft.com/office/powerpoint/2010/main" xmlns="" val="8676410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Several ways to find the dependencies</a:t>
            </a:r>
            <a:endParaRPr lang="en-US" altLang="zh-CN" dirty="0"/>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4098" name="Picture 2" descr="http://wiki2.arch.ebay.com/download/attachments/174933876/mvnrepo.png?version=1&amp;modificationDate=135110543400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 y="1066800"/>
            <a:ext cx="4553449" cy="29718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2410074" y="2183368"/>
            <a:ext cx="3104248" cy="369332"/>
          </a:xfrm>
          <a:prstGeom prst="rect">
            <a:avLst/>
          </a:prstGeom>
        </p:spPr>
        <p:txBody>
          <a:bodyPr wrap="none">
            <a:spAutoFit/>
          </a:bodyPr>
          <a:lstStyle/>
          <a:p>
            <a:pPr marL="342900" indent="-342900">
              <a:buFont typeface="+mj-lt"/>
              <a:buAutoNum type="arabicPeriod"/>
            </a:pPr>
            <a:r>
              <a:rPr lang="en-US" altLang="zh-CN" dirty="0" smtClean="0">
                <a:hlinkClick r:id="rId4"/>
              </a:rPr>
              <a:t>http</a:t>
            </a:r>
            <a:r>
              <a:rPr lang="en-US" altLang="zh-CN" dirty="0">
                <a:hlinkClick r:id="rId4"/>
              </a:rPr>
              <a:t>://mvnrepository.com/</a:t>
            </a:r>
            <a:endParaRPr lang="en-US" altLang="zh-CN" dirty="0">
              <a:effectLst/>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943100" y="3200400"/>
            <a:ext cx="5105400" cy="2778139"/>
          </a:xfrm>
          <a:prstGeom prst="rect">
            <a:avLst/>
          </a:prstGeom>
        </p:spPr>
      </p:pic>
      <p:sp>
        <p:nvSpPr>
          <p:cNvPr id="8" name="Rectangle 7"/>
          <p:cNvSpPr/>
          <p:nvPr/>
        </p:nvSpPr>
        <p:spPr>
          <a:xfrm>
            <a:off x="3440302" y="5029200"/>
            <a:ext cx="2929007" cy="369332"/>
          </a:xfrm>
          <a:prstGeom prst="rect">
            <a:avLst/>
          </a:prstGeom>
        </p:spPr>
        <p:txBody>
          <a:bodyPr wrap="none">
            <a:spAutoFit/>
          </a:bodyPr>
          <a:lstStyle/>
          <a:p>
            <a:pPr marL="342900" indent="-342900"/>
            <a:r>
              <a:rPr lang="en-US" altLang="zh-CN" dirty="0" smtClean="0"/>
              <a:t>2. http</a:t>
            </a:r>
            <a:r>
              <a:rPr lang="en-US" altLang="zh-CN" dirty="0"/>
              <a:t>://search.maven.org/</a:t>
            </a:r>
            <a:endParaRPr lang="zh-CN" altLang="en-US" dirty="0"/>
          </a:p>
        </p:txBody>
      </p:sp>
      <p:pic>
        <p:nvPicPr>
          <p:cNvPr id="9" name="Picture 8"/>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087904" y="1066800"/>
            <a:ext cx="2869247" cy="2649771"/>
          </a:xfrm>
          <a:prstGeom prst="rect">
            <a:avLst/>
          </a:prstGeom>
        </p:spPr>
      </p:pic>
      <p:sp>
        <p:nvSpPr>
          <p:cNvPr id="11" name="Rectangle 10"/>
          <p:cNvSpPr/>
          <p:nvPr/>
        </p:nvSpPr>
        <p:spPr>
          <a:xfrm>
            <a:off x="6438900" y="2368034"/>
            <a:ext cx="1159292" cy="369332"/>
          </a:xfrm>
          <a:prstGeom prst="rect">
            <a:avLst/>
          </a:prstGeom>
        </p:spPr>
        <p:txBody>
          <a:bodyPr wrap="none">
            <a:spAutoFit/>
          </a:bodyPr>
          <a:lstStyle/>
          <a:p>
            <a:r>
              <a:rPr lang="en-US" altLang="zh-CN" dirty="0" smtClean="0"/>
              <a:t>3. eclipse</a:t>
            </a:r>
            <a:endParaRPr lang="en-US" altLang="zh-CN" dirty="0">
              <a:effectLst/>
            </a:endParaRPr>
          </a:p>
        </p:txBody>
      </p:sp>
    </p:spTree>
    <p:extLst>
      <p:ext uri="{BB962C8B-B14F-4D97-AF65-F5344CB8AC3E}">
        <p14:creationId xmlns:p14="http://schemas.microsoft.com/office/powerpoint/2010/main" xmlns="" val="4026100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a:xfrm>
            <a:off x="690372" y="3140968"/>
            <a:ext cx="8453628" cy="927100"/>
          </a:xfrm>
        </p:spPr>
        <p:txBody>
          <a:bodyPr/>
          <a:lstStyle/>
          <a:p>
            <a:r>
              <a:rPr lang="en-US" altLang="zh-CN" dirty="0" smtClean="0"/>
              <a:t>Step 4 to Step 6 can be repeated as described in Integrate Policy</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Git &amp; </a:t>
            </a:r>
            <a:r>
              <a:rPr lang="en-US" altLang="zh-CN" sz="3200" dirty="0" err="1" smtClean="0"/>
              <a:t>Github</a:t>
            </a:r>
            <a:endParaRPr lang="zh-CN" altLang="en-US" sz="3200" dirty="0"/>
          </a:p>
        </p:txBody>
      </p:sp>
      <p:sp>
        <p:nvSpPr>
          <p:cNvPr id="3" name="内容占位符 2"/>
          <p:cNvSpPr>
            <a:spLocks noGrp="1"/>
          </p:cNvSpPr>
          <p:nvPr>
            <p:ph idx="1"/>
          </p:nvPr>
        </p:nvSpPr>
        <p:spPr>
          <a:xfrm>
            <a:off x="357158" y="1643050"/>
            <a:ext cx="8453628" cy="687378"/>
          </a:xfrm>
        </p:spPr>
        <p:txBody>
          <a:bodyPr>
            <a:normAutofit/>
          </a:bodyPr>
          <a:lstStyle/>
          <a:p>
            <a:r>
              <a:rPr lang="en-US" altLang="zh-CN" sz="2400" dirty="0" smtClean="0">
                <a:hlinkClick r:id="rId2" action="ppaction://hlinkfile"/>
              </a:rPr>
              <a:t>Git</a:t>
            </a:r>
            <a:r>
              <a:rPr lang="zh-CN" altLang="en-US" sz="2400" dirty="0" smtClean="0">
                <a:hlinkClick r:id="rId2" action="ppaction://hlinkfile"/>
              </a:rPr>
              <a:t>使用简易指南</a:t>
            </a:r>
            <a:endParaRPr lang="zh-CN" altLang="en-US" sz="2400" dirty="0"/>
          </a:p>
        </p:txBody>
      </p:sp>
      <p:sp>
        <p:nvSpPr>
          <p:cNvPr id="4" name="TextBox 3"/>
          <p:cNvSpPr txBox="1"/>
          <p:nvPr/>
        </p:nvSpPr>
        <p:spPr>
          <a:xfrm>
            <a:off x="285720" y="2928934"/>
            <a:ext cx="6286544" cy="461665"/>
          </a:xfrm>
          <a:prstGeom prst="rect">
            <a:avLst/>
          </a:prstGeom>
          <a:noFill/>
        </p:spPr>
        <p:txBody>
          <a:bodyPr wrap="square" rtlCol="0">
            <a:spAutoFit/>
          </a:bodyPr>
          <a:lstStyle/>
          <a:p>
            <a:r>
              <a:rPr lang="en-US" altLang="zh-CN" sz="2400" dirty="0" err="1" smtClean="0"/>
              <a:t>Github</a:t>
            </a:r>
            <a:r>
              <a:rPr lang="zh-CN" altLang="en-US" sz="2400" dirty="0" smtClean="0"/>
              <a:t>：源码托管系统；与</a:t>
            </a:r>
            <a:r>
              <a:rPr lang="en-US" altLang="zh-CN" sz="2400" dirty="0" err="1" smtClean="0"/>
              <a:t>git</a:t>
            </a:r>
            <a:r>
              <a:rPr lang="zh-CN" altLang="en-US" sz="2400" dirty="0" smtClean="0"/>
              <a:t>配合使用</a:t>
            </a:r>
            <a:endParaRPr lang="zh-CN" altLang="en-US"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3688" y="5013176"/>
            <a:ext cx="1416216" cy="667544"/>
          </a:xfrm>
        </p:spPr>
        <p:txBody>
          <a:bodyPr/>
          <a:lstStyle/>
          <a:p>
            <a:r>
              <a:rPr lang="en-US" altLang="zh-CN" dirty="0" smtClean="0"/>
              <a:t>Coding</a:t>
            </a:r>
            <a:endParaRPr lang="zh-CN" altLang="en-US" dirty="0"/>
          </a:p>
        </p:txBody>
      </p:sp>
      <p:sp>
        <p:nvSpPr>
          <p:cNvPr id="6" name="标题 1"/>
          <p:cNvSpPr txBox="1">
            <a:spLocks/>
          </p:cNvSpPr>
          <p:nvPr/>
        </p:nvSpPr>
        <p:spPr>
          <a:xfrm>
            <a:off x="611560" y="2420888"/>
            <a:ext cx="1416216" cy="667544"/>
          </a:xfrm>
          <a:prstGeom prst="rect">
            <a:avLst/>
          </a:prstGeom>
        </p:spPr>
        <p:txBody>
          <a:bodyPr vert="horz" lIns="0" tIns="0" rIns="0" bIns="0" rtlCol="0" anchor="t" anchorCtr="0">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600" b="1" i="0" u="none" strike="noStrike" kern="1200" cap="none" spc="0" normalizeH="0" baseline="0" noProof="0" dirty="0" smtClean="0">
                <a:ln>
                  <a:noFill/>
                </a:ln>
                <a:solidFill>
                  <a:schemeClr val="tx2"/>
                </a:solidFill>
                <a:effectLst/>
                <a:uLnTx/>
                <a:uFillTx/>
                <a:latin typeface="Arial"/>
                <a:ea typeface="+mj-ea"/>
                <a:cs typeface="Arial"/>
              </a:rPr>
              <a:t>Coding</a:t>
            </a:r>
            <a:endParaRPr kumimoji="0" lang="zh-CN" altLang="en-US" sz="2600" b="1" i="0" u="none" strike="noStrike" kern="1200" cap="none" spc="0" normalizeH="0" baseline="0" noProof="0" dirty="0">
              <a:ln>
                <a:noFill/>
              </a:ln>
              <a:solidFill>
                <a:schemeClr val="tx2"/>
              </a:solidFill>
              <a:effectLst/>
              <a:uLnTx/>
              <a:uFillTx/>
              <a:latin typeface="Arial"/>
              <a:ea typeface="+mj-ea"/>
              <a:cs typeface="Arial"/>
            </a:endParaRPr>
          </a:p>
        </p:txBody>
      </p:sp>
      <p:sp>
        <p:nvSpPr>
          <p:cNvPr id="7" name="标题 1"/>
          <p:cNvSpPr txBox="1">
            <a:spLocks/>
          </p:cNvSpPr>
          <p:nvPr/>
        </p:nvSpPr>
        <p:spPr>
          <a:xfrm>
            <a:off x="6732240" y="3645024"/>
            <a:ext cx="1416216" cy="667544"/>
          </a:xfrm>
          <a:prstGeom prst="rect">
            <a:avLst/>
          </a:prstGeom>
        </p:spPr>
        <p:txBody>
          <a:bodyPr vert="horz" lIns="0" tIns="0" rIns="0" bIns="0" rtlCol="0" anchor="t" anchorCtr="0">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600" i="0" u="none" strike="noStrike" kern="1200" cap="none" spc="0" normalizeH="0" baseline="0" noProof="0" dirty="0" smtClean="0">
                <a:ln>
                  <a:noFill/>
                </a:ln>
                <a:solidFill>
                  <a:schemeClr val="tx2"/>
                </a:solidFill>
                <a:effectLst/>
                <a:uLnTx/>
                <a:uFillTx/>
                <a:latin typeface="Arial"/>
                <a:ea typeface="+mj-ea"/>
                <a:cs typeface="Arial"/>
              </a:rPr>
              <a:t>Coding</a:t>
            </a:r>
            <a:endParaRPr kumimoji="0" lang="zh-CN" altLang="en-US" sz="2600" i="0" u="none" strike="noStrike" kern="1200" cap="none" spc="0" normalizeH="0" baseline="0" noProof="0" dirty="0">
              <a:ln>
                <a:noFill/>
              </a:ln>
              <a:solidFill>
                <a:schemeClr val="tx2"/>
              </a:solidFill>
              <a:effectLst/>
              <a:uLnTx/>
              <a:uFillTx/>
              <a:latin typeface="Arial"/>
              <a:ea typeface="+mj-ea"/>
              <a:cs typeface="Arial"/>
            </a:endParaRPr>
          </a:p>
        </p:txBody>
      </p:sp>
      <p:sp>
        <p:nvSpPr>
          <p:cNvPr id="8" name="标题 1"/>
          <p:cNvSpPr txBox="1">
            <a:spLocks/>
          </p:cNvSpPr>
          <p:nvPr/>
        </p:nvSpPr>
        <p:spPr>
          <a:xfrm>
            <a:off x="5148064" y="2276872"/>
            <a:ext cx="1416216" cy="667544"/>
          </a:xfrm>
          <a:prstGeom prst="rect">
            <a:avLst/>
          </a:prstGeom>
        </p:spPr>
        <p:txBody>
          <a:bodyPr vert="horz" lIns="0" tIns="0" rIns="0" bIns="0" rtlCol="0" anchor="t" anchorCtr="0">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600" b="1" i="0" u="none" strike="noStrike" kern="1200" cap="none" spc="0" normalizeH="0" baseline="0" noProof="0" dirty="0" smtClean="0">
                <a:ln>
                  <a:noFill/>
                </a:ln>
                <a:solidFill>
                  <a:schemeClr val="tx2"/>
                </a:solidFill>
                <a:effectLst/>
                <a:uLnTx/>
                <a:uFillTx/>
                <a:latin typeface="Arial"/>
                <a:ea typeface="+mj-ea"/>
                <a:cs typeface="Arial"/>
              </a:rPr>
              <a:t>Coding</a:t>
            </a:r>
            <a:endParaRPr kumimoji="0" lang="zh-CN" altLang="en-US" sz="2600" b="1" i="0" u="none" strike="noStrike" kern="1200" cap="none" spc="0" normalizeH="0" baseline="0" noProof="0" dirty="0">
              <a:ln>
                <a:noFill/>
              </a:ln>
              <a:solidFill>
                <a:schemeClr val="tx2"/>
              </a:solidFill>
              <a:effectLst/>
              <a:uLnTx/>
              <a:uFillTx/>
              <a:latin typeface="Arial"/>
              <a:ea typeface="+mj-ea"/>
              <a:cs typeface="Arial"/>
            </a:endParaRPr>
          </a:p>
        </p:txBody>
      </p:sp>
      <p:sp>
        <p:nvSpPr>
          <p:cNvPr id="9" name="标题 1"/>
          <p:cNvSpPr txBox="1">
            <a:spLocks/>
          </p:cNvSpPr>
          <p:nvPr/>
        </p:nvSpPr>
        <p:spPr>
          <a:xfrm>
            <a:off x="5724128" y="5013176"/>
            <a:ext cx="1416216" cy="667544"/>
          </a:xfrm>
          <a:prstGeom prst="rect">
            <a:avLst/>
          </a:prstGeom>
        </p:spPr>
        <p:txBody>
          <a:bodyPr vert="horz" lIns="0" tIns="0" rIns="0" bIns="0" rtlCol="0" anchor="t" anchorCtr="0">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600" b="1" i="0" u="none" strike="noStrike" kern="1200" cap="none" spc="0" normalizeH="0" baseline="0" noProof="0" smtClean="0">
                <a:ln>
                  <a:noFill/>
                </a:ln>
                <a:solidFill>
                  <a:schemeClr val="tx2"/>
                </a:solidFill>
                <a:effectLst/>
                <a:uLnTx/>
                <a:uFillTx/>
                <a:latin typeface="Arial"/>
                <a:ea typeface="+mj-ea"/>
                <a:cs typeface="Arial"/>
              </a:rPr>
              <a:t>Coding</a:t>
            </a:r>
            <a:endParaRPr kumimoji="0" lang="zh-CN" altLang="en-US" sz="2600" b="1" i="0" u="none" strike="noStrike" kern="1200" cap="none" spc="0" normalizeH="0" baseline="0" noProof="0" dirty="0">
              <a:ln>
                <a:noFill/>
              </a:ln>
              <a:solidFill>
                <a:schemeClr val="tx2"/>
              </a:solidFill>
              <a:effectLst/>
              <a:uLnTx/>
              <a:uFillTx/>
              <a:latin typeface="Arial"/>
              <a:ea typeface="+mj-ea"/>
              <a:cs typeface="Arial"/>
            </a:endParaRPr>
          </a:p>
        </p:txBody>
      </p:sp>
      <p:sp>
        <p:nvSpPr>
          <p:cNvPr id="10" name="标题 1"/>
          <p:cNvSpPr txBox="1">
            <a:spLocks/>
          </p:cNvSpPr>
          <p:nvPr/>
        </p:nvSpPr>
        <p:spPr>
          <a:xfrm>
            <a:off x="539552" y="404664"/>
            <a:ext cx="4824536" cy="667544"/>
          </a:xfrm>
          <a:prstGeom prst="rect">
            <a:avLst/>
          </a:prstGeom>
        </p:spPr>
        <p:txBody>
          <a:bodyPr vert="horz" lIns="0" tIns="0" rIns="0" bIns="0" rtlCol="0" anchor="t" anchorCtr="0">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600" b="1" i="0" u="none" strike="noStrike" kern="1200" cap="none" spc="0" normalizeH="0" baseline="0" noProof="0" dirty="0" smtClean="0">
                <a:ln>
                  <a:noFill/>
                </a:ln>
                <a:solidFill>
                  <a:schemeClr val="tx2"/>
                </a:solidFill>
                <a:effectLst/>
                <a:uLnTx/>
                <a:uFillTx/>
                <a:latin typeface="Arial"/>
                <a:ea typeface="+mj-ea"/>
                <a:cs typeface="Arial"/>
              </a:rPr>
              <a:t>Step 4: Coding</a:t>
            </a:r>
            <a:endParaRPr kumimoji="0" lang="zh-CN" altLang="en-US" sz="2600" b="1" i="0" u="none" strike="noStrike" kern="1200" cap="none" spc="0" normalizeH="0" baseline="0" noProof="0" dirty="0">
              <a:ln>
                <a:noFill/>
              </a:ln>
              <a:solidFill>
                <a:schemeClr val="tx2"/>
              </a:solidFill>
              <a:effectLst/>
              <a:uLnTx/>
              <a:uFillTx/>
              <a:latin typeface="Arial"/>
              <a:ea typeface="+mj-ea"/>
              <a:cs typeface="Arial"/>
            </a:endParaRPr>
          </a:p>
        </p:txBody>
      </p:sp>
      <p:sp>
        <p:nvSpPr>
          <p:cNvPr id="11" name="标题 1"/>
          <p:cNvSpPr txBox="1">
            <a:spLocks/>
          </p:cNvSpPr>
          <p:nvPr/>
        </p:nvSpPr>
        <p:spPr>
          <a:xfrm>
            <a:off x="3635896" y="3861048"/>
            <a:ext cx="1416216" cy="667544"/>
          </a:xfrm>
          <a:prstGeom prst="rect">
            <a:avLst/>
          </a:prstGeom>
        </p:spPr>
        <p:txBody>
          <a:bodyPr vert="horz" lIns="0" tIns="0" rIns="0" bIns="0" rtlCol="0" anchor="t" anchorCtr="0">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CN" sz="2600" b="1" i="0" u="none" strike="noStrike" kern="1200" cap="none" spc="0" normalizeH="0" baseline="0" noProof="0" dirty="0" smtClean="0">
                <a:ln>
                  <a:noFill/>
                </a:ln>
                <a:solidFill>
                  <a:schemeClr val="tx2"/>
                </a:solidFill>
                <a:effectLst/>
                <a:uLnTx/>
                <a:uFillTx/>
                <a:latin typeface="Arial"/>
                <a:ea typeface="+mj-ea"/>
                <a:cs typeface="Arial"/>
              </a:rPr>
              <a:t>Coding</a:t>
            </a:r>
            <a:endParaRPr kumimoji="0" lang="zh-CN" altLang="en-US" sz="2600" b="1" i="0" u="none" strike="noStrike" kern="1200" cap="none" spc="0" normalizeH="0" baseline="0" noProof="0" dirty="0">
              <a:ln>
                <a:noFill/>
              </a:ln>
              <a:solidFill>
                <a:schemeClr val="tx2"/>
              </a:solidFill>
              <a:effectLst/>
              <a:uLnTx/>
              <a:uFillTx/>
              <a:latin typeface="Arial"/>
              <a:ea typeface="+mj-ea"/>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Step 5: Local maven building</a:t>
            </a:r>
            <a:r>
              <a:rPr lang="en-US" altLang="zh-CN" dirty="0"/>
              <a:t> </a:t>
            </a:r>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5122" name="Picture 2" descr="http://wiki2.arch.ebay.com/download/attachments/174933876/build.png?version=2&amp;modificationDate=135110630500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60032" y="404664"/>
            <a:ext cx="4465564" cy="562306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228600" y="1676400"/>
            <a:ext cx="3962400" cy="2677656"/>
          </a:xfrm>
          <a:prstGeom prst="rect">
            <a:avLst/>
          </a:prstGeom>
        </p:spPr>
        <p:txBody>
          <a:bodyPr wrap="square">
            <a:spAutoFit/>
          </a:bodyPr>
          <a:lstStyle/>
          <a:p>
            <a:pPr marL="342900" indent="-342900">
              <a:lnSpc>
                <a:spcPct val="150000"/>
              </a:lnSpc>
              <a:buFont typeface="+mj-lt"/>
              <a:buAutoNum type="arabicPeriod"/>
            </a:pPr>
            <a:r>
              <a:rPr lang="en-US" altLang="zh-CN" sz="1400" dirty="0"/>
              <a:t>cd to your java project</a:t>
            </a:r>
          </a:p>
          <a:p>
            <a:pPr marL="342900" indent="-342900">
              <a:lnSpc>
                <a:spcPct val="150000"/>
              </a:lnSpc>
              <a:buFont typeface="+mj-lt"/>
              <a:buAutoNum type="arabicPeriod"/>
            </a:pPr>
            <a:r>
              <a:rPr lang="en-US" altLang="zh-CN" sz="1400" dirty="0"/>
              <a:t>type: </a:t>
            </a:r>
            <a:r>
              <a:rPr lang="en-US" altLang="zh-CN" sz="1400" dirty="0" err="1"/>
              <a:t>mvn</a:t>
            </a:r>
            <a:r>
              <a:rPr lang="en-US" altLang="zh-CN" sz="1400" dirty="0"/>
              <a:t> clean install</a:t>
            </a:r>
          </a:p>
          <a:p>
            <a:pPr marL="342900" indent="-342900">
              <a:lnSpc>
                <a:spcPct val="150000"/>
              </a:lnSpc>
              <a:buFont typeface="+mj-lt"/>
              <a:buAutoNum type="arabicPeriod"/>
            </a:pPr>
            <a:r>
              <a:rPr lang="en-US" altLang="zh-CN" sz="1400" dirty="0"/>
              <a:t>that command compiles all your java code and retrieving all external dependencies from </a:t>
            </a:r>
            <a:r>
              <a:rPr lang="en-US" altLang="zh-CN" sz="1400" dirty="0" err="1"/>
              <a:t>mvn</a:t>
            </a:r>
            <a:r>
              <a:rPr lang="en-US" altLang="zh-CN" sz="1400" dirty="0"/>
              <a:t> repository and run your test cases.  If you want to skip running the test cases, use command </a:t>
            </a:r>
            <a:r>
              <a:rPr lang="en-US" altLang="zh-CN" sz="1400" dirty="0" err="1"/>
              <a:t>mvn</a:t>
            </a:r>
            <a:r>
              <a:rPr lang="en-US" altLang="zh-CN" sz="1400" dirty="0"/>
              <a:t> clean install -</a:t>
            </a:r>
            <a:r>
              <a:rPr lang="en-US" altLang="zh-CN" sz="1400" dirty="0" err="1"/>
              <a:t>DskipTests</a:t>
            </a:r>
            <a:endParaRPr lang="en-US" altLang="zh-CN" sz="1400" dirty="0">
              <a:effectLst/>
            </a:endParaRPr>
          </a:p>
        </p:txBody>
      </p:sp>
    </p:spTree>
    <p:extLst>
      <p:ext uri="{BB962C8B-B14F-4D97-AF65-F5344CB8AC3E}">
        <p14:creationId xmlns:p14="http://schemas.microsoft.com/office/powerpoint/2010/main" xmlns="" val="8217008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996952"/>
            <a:ext cx="8453628" cy="927100"/>
          </a:xfrm>
        </p:spPr>
        <p:txBody>
          <a:bodyPr/>
          <a:lstStyle/>
          <a:p>
            <a:r>
              <a:rPr lang="en-US" altLang="zh-CN" dirty="0" smtClean="0"/>
              <a:t>Step 6: Using Hudson to integrate your code</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6.1: </a:t>
            </a:r>
            <a:r>
              <a:rPr lang="zh-CN" altLang="en-US" dirty="0" smtClean="0"/>
              <a:t>系统设置</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cstate="print"/>
          <a:srcRect/>
          <a:stretch>
            <a:fillRect/>
          </a:stretch>
        </p:blipFill>
        <p:spPr bwMode="auto">
          <a:xfrm>
            <a:off x="642910" y="1071546"/>
            <a:ext cx="7427913" cy="5376861"/>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6.2: </a:t>
            </a:r>
            <a:r>
              <a:rPr lang="zh-CN" altLang="en-US" dirty="0" smtClean="0"/>
              <a:t>指定位置</a:t>
            </a:r>
            <a:endParaRPr lang="zh-CN" altLang="en-US" dirty="0"/>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cstate="print"/>
          <a:srcRect/>
          <a:stretch>
            <a:fillRect/>
          </a:stretch>
        </p:blipFill>
        <p:spPr bwMode="auto">
          <a:xfrm>
            <a:off x="0" y="928670"/>
            <a:ext cx="9151938" cy="5514975"/>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6.3: </a:t>
            </a:r>
            <a:r>
              <a:rPr lang="zh-CN" altLang="en-US" dirty="0" smtClean="0"/>
              <a:t>新建任务</a:t>
            </a:r>
            <a:endParaRPr lang="zh-CN" altLang="en-US" dirty="0"/>
          </a:p>
        </p:txBody>
      </p:sp>
      <p:sp>
        <p:nvSpPr>
          <p:cNvPr id="3" name="内容占位符 2"/>
          <p:cNvSpPr>
            <a:spLocks noGrp="1"/>
          </p:cNvSpPr>
          <p:nvPr>
            <p:ph idx="1"/>
          </p:nvPr>
        </p:nvSpPr>
        <p:spPr/>
        <p:txBody>
          <a:bodyPr/>
          <a:lstStyle/>
          <a:p>
            <a:endParaRPr lang="zh-CN" altLang="en-US"/>
          </a:p>
        </p:txBody>
      </p:sp>
      <p:pic>
        <p:nvPicPr>
          <p:cNvPr id="11267" name="Picture 3"/>
          <p:cNvPicPr>
            <a:picLocks noChangeAspect="1" noChangeArrowheads="1"/>
          </p:cNvPicPr>
          <p:nvPr/>
        </p:nvPicPr>
        <p:blipFill>
          <a:blip r:embed="rId2" cstate="print"/>
          <a:srcRect/>
          <a:stretch>
            <a:fillRect/>
          </a:stretch>
        </p:blipFill>
        <p:spPr bwMode="auto">
          <a:xfrm>
            <a:off x="0" y="1304925"/>
            <a:ext cx="9132887" cy="5553075"/>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 </a:t>
            </a:r>
            <a:r>
              <a:rPr lang="zh-CN" altLang="en-US" dirty="0" smtClean="0"/>
              <a:t>导入项目</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12290" name="Picture 2"/>
          <p:cNvPicPr>
            <a:picLocks noChangeAspect="1" noChangeArrowheads="1"/>
          </p:cNvPicPr>
          <p:nvPr/>
        </p:nvPicPr>
        <p:blipFill>
          <a:blip r:embed="rId2" cstate="print"/>
          <a:srcRect/>
          <a:stretch>
            <a:fillRect/>
          </a:stretch>
        </p:blipFill>
        <p:spPr bwMode="auto">
          <a:xfrm>
            <a:off x="0" y="1142984"/>
            <a:ext cx="9144000" cy="4143403"/>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6.5: </a:t>
            </a:r>
            <a:r>
              <a:rPr lang="zh-CN" altLang="en-US" dirty="0" smtClean="0"/>
              <a:t>编译触发设置</a:t>
            </a:r>
            <a:endParaRPr lang="zh-CN" altLang="en-US" dirty="0"/>
          </a:p>
        </p:txBody>
      </p:sp>
      <p:sp>
        <p:nvSpPr>
          <p:cNvPr id="3" name="内容占位符 2"/>
          <p:cNvSpPr>
            <a:spLocks noGrp="1"/>
          </p:cNvSpPr>
          <p:nvPr>
            <p:ph idx="1"/>
          </p:nvPr>
        </p:nvSpPr>
        <p:spPr/>
        <p:txBody>
          <a:bodyPr/>
          <a:lstStyle/>
          <a:p>
            <a:endParaRPr lang="zh-CN" altLang="en-US"/>
          </a:p>
        </p:txBody>
      </p:sp>
      <p:pic>
        <p:nvPicPr>
          <p:cNvPr id="13314" name="Picture 2"/>
          <p:cNvPicPr>
            <a:picLocks noChangeAspect="1" noChangeArrowheads="1"/>
          </p:cNvPicPr>
          <p:nvPr/>
        </p:nvPicPr>
        <p:blipFill>
          <a:blip r:embed="rId2" cstate="print"/>
          <a:srcRect/>
          <a:stretch>
            <a:fillRect/>
          </a:stretch>
        </p:blipFill>
        <p:spPr bwMode="auto">
          <a:xfrm>
            <a:off x="0" y="1142984"/>
            <a:ext cx="9085263" cy="52197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6.6: Hudson</a:t>
            </a:r>
            <a:r>
              <a:rPr lang="zh-CN" altLang="en-US" dirty="0" smtClean="0"/>
              <a:t>运行构建</a:t>
            </a:r>
            <a:endParaRPr lang="zh-CN" altLang="en-US" dirty="0"/>
          </a:p>
        </p:txBody>
      </p:sp>
      <p:sp>
        <p:nvSpPr>
          <p:cNvPr id="3" name="内容占位符 2"/>
          <p:cNvSpPr>
            <a:spLocks noGrp="1"/>
          </p:cNvSpPr>
          <p:nvPr>
            <p:ph idx="1"/>
          </p:nvPr>
        </p:nvSpPr>
        <p:spPr/>
        <p:txBody>
          <a:bodyPr/>
          <a:lstStyle/>
          <a:p>
            <a:endParaRPr lang="zh-CN" altLang="en-US"/>
          </a:p>
        </p:txBody>
      </p:sp>
      <p:pic>
        <p:nvPicPr>
          <p:cNvPr id="9218" name="Picture 2"/>
          <p:cNvPicPr>
            <a:picLocks noChangeAspect="1" noChangeArrowheads="1"/>
          </p:cNvPicPr>
          <p:nvPr/>
        </p:nvPicPr>
        <p:blipFill>
          <a:blip r:embed="rId2" cstate="print"/>
          <a:srcRect/>
          <a:stretch>
            <a:fillRect/>
          </a:stretch>
        </p:blipFill>
        <p:spPr bwMode="auto">
          <a:xfrm>
            <a:off x="219075" y="1130300"/>
            <a:ext cx="8704263" cy="46101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42" name="Picture 2"/>
          <p:cNvPicPr>
            <a:picLocks noChangeAspect="1" noChangeArrowheads="1"/>
          </p:cNvPicPr>
          <p:nvPr/>
        </p:nvPicPr>
        <p:blipFill>
          <a:blip r:embed="rId2" cstate="print"/>
          <a:srcRect/>
          <a:stretch>
            <a:fillRect/>
          </a:stretch>
        </p:blipFill>
        <p:spPr bwMode="auto">
          <a:xfrm>
            <a:off x="142844" y="357166"/>
            <a:ext cx="8789987" cy="559117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juadai\Pictures\wiki.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53200" y="2410368"/>
            <a:ext cx="1504950" cy="150495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Cloud Callout 7"/>
          <p:cNvSpPr/>
          <p:nvPr/>
        </p:nvSpPr>
        <p:spPr>
          <a:xfrm rot="21154604" flipH="1">
            <a:off x="746931" y="1193028"/>
            <a:ext cx="5669598" cy="2725857"/>
          </a:xfrm>
          <a:prstGeom prst="cloudCallout">
            <a:avLst>
              <a:gd name="adj1" fmla="val -51998"/>
              <a:gd name="adj2" fmla="val 55378"/>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304800" y="589868"/>
            <a:ext cx="8453628" cy="927100"/>
          </a:xfrm>
        </p:spPr>
        <p:txBody>
          <a:bodyPr/>
          <a:lstStyle/>
          <a:p>
            <a:r>
              <a:rPr lang="en-US" altLang="zh-CN" dirty="0" smtClean="0"/>
              <a:t>What is                                         ?</a:t>
            </a:r>
            <a:endParaRPr lang="zh-CN" altLang="en-US" dirty="0"/>
          </a:p>
        </p:txBody>
      </p:sp>
      <p:sp>
        <p:nvSpPr>
          <p:cNvPr id="5" name="Slide Number Placeholder 4"/>
          <p:cNvSpPr>
            <a:spLocks noGrp="1"/>
          </p:cNvSpPr>
          <p:nvPr>
            <p:ph type="sldNum" sz="quarter" idx="11"/>
          </p:nvPr>
        </p:nvSpPr>
        <p:spPr/>
        <p:txBody>
          <a:bodyPr/>
          <a:lstStyle/>
          <a:p>
            <a:fld id="{FF55D29A-3A2E-D146-9F2C-610F4815AF2E}" type="slidenum">
              <a:rPr lang="en-US" smtClean="0"/>
              <a:pPr/>
              <a:t>5</a:t>
            </a:fld>
            <a:endParaRPr lang="en-US" dirty="0"/>
          </a:p>
        </p:txBody>
      </p:sp>
      <p:pic>
        <p:nvPicPr>
          <p:cNvPr id="1026" name="Picture 2" descr="File:Maven logo.sv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66800" y="239487"/>
            <a:ext cx="4334933" cy="990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036532" y="4114799"/>
            <a:ext cx="4572000" cy="2031325"/>
          </a:xfrm>
          <a:prstGeom prst="rect">
            <a:avLst/>
          </a:prstGeom>
        </p:spPr>
        <p:txBody>
          <a:bodyPr>
            <a:spAutoFit/>
          </a:bodyPr>
          <a:lstStyle/>
          <a:p>
            <a:r>
              <a:rPr lang="en-US" altLang="zh-CN" b="1" dirty="0"/>
              <a:t>Apache Maven</a:t>
            </a:r>
            <a:r>
              <a:rPr lang="en-US" altLang="zh-CN" dirty="0"/>
              <a:t> is a </a:t>
            </a:r>
            <a:r>
              <a:rPr lang="en-US" altLang="zh-CN" u="sng" dirty="0">
                <a:solidFill>
                  <a:srgbClr val="7030A0"/>
                </a:solidFill>
              </a:rPr>
              <a:t>software project management</a:t>
            </a:r>
            <a:r>
              <a:rPr lang="en-US" altLang="zh-CN" dirty="0"/>
              <a:t> and </a:t>
            </a:r>
            <a:r>
              <a:rPr lang="en-US" altLang="zh-CN" u="sng" dirty="0">
                <a:solidFill>
                  <a:srgbClr val="7030A0"/>
                </a:solidFill>
              </a:rPr>
              <a:t>comprehension tool</a:t>
            </a:r>
            <a:r>
              <a:rPr lang="en-US" altLang="zh-CN" dirty="0"/>
              <a:t>. Based on the concept of a project object model (</a:t>
            </a:r>
            <a:r>
              <a:rPr lang="en-US" altLang="zh-CN" u="sng" dirty="0">
                <a:solidFill>
                  <a:schemeClr val="accent1"/>
                </a:solidFill>
              </a:rPr>
              <a:t>POM</a:t>
            </a:r>
            <a:r>
              <a:rPr lang="en-US" altLang="zh-CN" dirty="0"/>
              <a:t>), Maven can manage a project's build, reporting and documentation from a central piece of information.</a:t>
            </a:r>
            <a:endParaRPr lang="zh-CN" altLang="en-US" dirty="0"/>
          </a:p>
        </p:txBody>
      </p:sp>
      <p:sp>
        <p:nvSpPr>
          <p:cNvPr id="4" name="Rectangle 3"/>
          <p:cNvSpPr/>
          <p:nvPr/>
        </p:nvSpPr>
        <p:spPr>
          <a:xfrm>
            <a:off x="1438984" y="1462470"/>
            <a:ext cx="4776759" cy="2031325"/>
          </a:xfrm>
          <a:prstGeom prst="rect">
            <a:avLst/>
          </a:prstGeom>
        </p:spPr>
        <p:txBody>
          <a:bodyPr wrap="square">
            <a:spAutoFit/>
          </a:bodyPr>
          <a:lstStyle/>
          <a:p>
            <a:r>
              <a:rPr lang="en-US" altLang="zh-CN" b="1" dirty="0">
                <a:solidFill>
                  <a:schemeClr val="bg1"/>
                </a:solidFill>
              </a:rPr>
              <a:t>Maven</a:t>
            </a:r>
            <a:r>
              <a:rPr lang="en-US" altLang="zh-CN" dirty="0">
                <a:solidFill>
                  <a:schemeClr val="bg1"/>
                </a:solidFill>
              </a:rPr>
              <a:t> is a </a:t>
            </a:r>
            <a:r>
              <a:rPr lang="en-US" altLang="zh-CN" dirty="0">
                <a:solidFill>
                  <a:schemeClr val="bg1"/>
                </a:solidFill>
                <a:hlinkClick r:id="rId5" tooltip="Build automation"/>
              </a:rPr>
              <a:t>build automation</a:t>
            </a:r>
            <a:r>
              <a:rPr lang="en-US" altLang="zh-CN" dirty="0">
                <a:solidFill>
                  <a:schemeClr val="bg1"/>
                </a:solidFill>
              </a:rPr>
              <a:t> tool typically used for </a:t>
            </a:r>
            <a:r>
              <a:rPr lang="en-US" altLang="zh-CN" dirty="0">
                <a:solidFill>
                  <a:schemeClr val="bg1"/>
                </a:solidFill>
                <a:hlinkClick r:id="rId6" tooltip="Java (programming language)"/>
              </a:rPr>
              <a:t>Java</a:t>
            </a:r>
            <a:r>
              <a:rPr lang="en-US" altLang="zh-CN" dirty="0">
                <a:solidFill>
                  <a:schemeClr val="bg1"/>
                </a:solidFill>
              </a:rPr>
              <a:t> projects. Maven serves a similar purpose to the </a:t>
            </a:r>
            <a:r>
              <a:rPr lang="en-US" altLang="zh-CN" dirty="0">
                <a:solidFill>
                  <a:schemeClr val="bg1"/>
                </a:solidFill>
                <a:hlinkClick r:id="rId7" tooltip="Apache Ant"/>
              </a:rPr>
              <a:t>Apache Ant</a:t>
            </a:r>
            <a:r>
              <a:rPr lang="en-US" altLang="zh-CN" dirty="0">
                <a:solidFill>
                  <a:schemeClr val="bg1"/>
                </a:solidFill>
              </a:rPr>
              <a:t> tool, but it is based on different concepts and works in a profoundly different manner. It can also be used to build and manage projects written in </a:t>
            </a:r>
            <a:r>
              <a:rPr lang="en-US" altLang="zh-CN" dirty="0">
                <a:solidFill>
                  <a:schemeClr val="bg1"/>
                </a:solidFill>
                <a:hlinkClick r:id="rId8" tooltip="C Sharp (programming language)"/>
              </a:rPr>
              <a:t>C#</a:t>
            </a:r>
            <a:r>
              <a:rPr lang="en-US" altLang="zh-CN" dirty="0">
                <a:solidFill>
                  <a:schemeClr val="bg1"/>
                </a:solidFill>
              </a:rPr>
              <a:t>, </a:t>
            </a:r>
            <a:r>
              <a:rPr lang="en-US" altLang="zh-CN" dirty="0">
                <a:solidFill>
                  <a:schemeClr val="bg1"/>
                </a:solidFill>
                <a:hlinkClick r:id="rId9" tooltip="Ruby (programming language)"/>
              </a:rPr>
              <a:t>Ruby</a:t>
            </a:r>
            <a:r>
              <a:rPr lang="en-US" altLang="zh-CN" dirty="0">
                <a:solidFill>
                  <a:schemeClr val="bg1"/>
                </a:solidFill>
              </a:rPr>
              <a:t>, </a:t>
            </a:r>
            <a:r>
              <a:rPr lang="en-US" altLang="zh-CN" dirty="0" err="1">
                <a:solidFill>
                  <a:schemeClr val="bg1"/>
                </a:solidFill>
                <a:hlinkClick r:id="rId10" tooltip="Scala (programming language)"/>
              </a:rPr>
              <a:t>Scala</a:t>
            </a:r>
            <a:r>
              <a:rPr lang="en-US" altLang="zh-CN" dirty="0">
                <a:solidFill>
                  <a:schemeClr val="bg1"/>
                </a:solidFill>
              </a:rPr>
              <a:t>, and other languages</a:t>
            </a:r>
            <a:r>
              <a:rPr lang="en-US" altLang="zh-CN" dirty="0"/>
              <a:t>. </a:t>
            </a:r>
            <a:endParaRPr lang="zh-CN" altLang="en-US" dirty="0"/>
          </a:p>
        </p:txBody>
      </p:sp>
      <p:sp>
        <p:nvSpPr>
          <p:cNvPr id="6" name="Freeform 5"/>
          <p:cNvSpPr/>
          <p:nvPr/>
        </p:nvSpPr>
        <p:spPr>
          <a:xfrm>
            <a:off x="3929743" y="2035629"/>
            <a:ext cx="2359087" cy="885009"/>
          </a:xfrm>
          <a:custGeom>
            <a:avLst/>
            <a:gdLst>
              <a:gd name="connsiteX0" fmla="*/ 0 w 2359087"/>
              <a:gd name="connsiteY0" fmla="*/ 478971 h 885009"/>
              <a:gd name="connsiteX1" fmla="*/ 1230086 w 2359087"/>
              <a:gd name="connsiteY1" fmla="*/ 881742 h 885009"/>
              <a:gd name="connsiteX2" fmla="*/ 2296886 w 2359087"/>
              <a:gd name="connsiteY2" fmla="*/ 283028 h 885009"/>
              <a:gd name="connsiteX3" fmla="*/ 2242457 w 2359087"/>
              <a:gd name="connsiteY3" fmla="*/ 119742 h 885009"/>
              <a:gd name="connsiteX4" fmla="*/ 2329543 w 2359087"/>
              <a:gd name="connsiteY4" fmla="*/ 0 h 885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9087" h="885009">
                <a:moveTo>
                  <a:pt x="0" y="478971"/>
                </a:moveTo>
                <a:cubicBezTo>
                  <a:pt x="423636" y="696685"/>
                  <a:pt x="847272" y="914399"/>
                  <a:pt x="1230086" y="881742"/>
                </a:cubicBezTo>
                <a:cubicBezTo>
                  <a:pt x="1612900" y="849085"/>
                  <a:pt x="2128157" y="410028"/>
                  <a:pt x="2296886" y="283028"/>
                </a:cubicBezTo>
                <a:cubicBezTo>
                  <a:pt x="2465615" y="156028"/>
                  <a:pt x="2237014" y="166913"/>
                  <a:pt x="2242457" y="119742"/>
                </a:cubicBezTo>
                <a:cubicBezTo>
                  <a:pt x="2247900" y="72571"/>
                  <a:pt x="2288721" y="36285"/>
                  <a:pt x="2329543" y="0"/>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028" name="Picture 4" descr="C:\Users\juadai\Pictures\apache.PN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179288" y="4286250"/>
            <a:ext cx="3648075" cy="6477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xmlns="">
                <a:solidFill>
                  <a:srgbClr val="FFFFFF"/>
                </a:solidFill>
              </a14:hiddenFill>
            </a:ext>
          </a:extLst>
        </p:spPr>
      </p:pic>
      <p:sp>
        <p:nvSpPr>
          <p:cNvPr id="9" name="Curved Up Arrow 8"/>
          <p:cNvSpPr/>
          <p:nvPr/>
        </p:nvSpPr>
        <p:spPr>
          <a:xfrm>
            <a:off x="2133600" y="5273458"/>
            <a:ext cx="1902932" cy="457200"/>
          </a:xfrm>
          <a:prstGeom prst="curvedUp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xmlns="" val="269235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6.7: </a:t>
            </a:r>
            <a:r>
              <a:rPr lang="zh-CN" altLang="en-US" dirty="0" smtClean="0"/>
              <a:t>工作状态</a:t>
            </a:r>
            <a:endParaRPr lang="zh-CN" altLang="en-US" dirty="0"/>
          </a:p>
        </p:txBody>
      </p:sp>
      <p:sp>
        <p:nvSpPr>
          <p:cNvPr id="3" name="内容占位符 2"/>
          <p:cNvSpPr>
            <a:spLocks noGrp="1"/>
          </p:cNvSpPr>
          <p:nvPr>
            <p:ph idx="1"/>
          </p:nvPr>
        </p:nvSpPr>
        <p:spPr/>
        <p:txBody>
          <a:bodyPr/>
          <a:lstStyle/>
          <a:p>
            <a:endParaRPr lang="zh-CN" altLang="en-US"/>
          </a:p>
        </p:txBody>
      </p:sp>
      <p:pic>
        <p:nvPicPr>
          <p:cNvPr id="14338" name="Picture 2"/>
          <p:cNvPicPr>
            <a:picLocks noChangeAspect="1" noChangeArrowheads="1"/>
          </p:cNvPicPr>
          <p:nvPr/>
        </p:nvPicPr>
        <p:blipFill>
          <a:blip r:embed="rId2" cstate="print"/>
          <a:srcRect/>
          <a:stretch>
            <a:fillRect/>
          </a:stretch>
        </p:blipFill>
        <p:spPr bwMode="auto">
          <a:xfrm>
            <a:off x="0" y="1785926"/>
            <a:ext cx="8358214" cy="2771775"/>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0" y="1142984"/>
            <a:ext cx="8929718" cy="41529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6.8: </a:t>
            </a:r>
            <a:r>
              <a:rPr lang="zh-CN" altLang="en-US" dirty="0" smtClean="0"/>
              <a:t>错误提示</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3"/>
          <p:cNvPicPr>
            <a:picLocks noChangeAspect="1" noChangeArrowheads="1"/>
          </p:cNvPicPr>
          <p:nvPr/>
        </p:nvPicPr>
        <p:blipFill>
          <a:blip r:embed="rId2" cstate="print"/>
          <a:srcRect/>
          <a:stretch>
            <a:fillRect/>
          </a:stretch>
        </p:blipFill>
        <p:spPr bwMode="auto">
          <a:xfrm>
            <a:off x="0" y="1124744"/>
            <a:ext cx="9513888" cy="3762375"/>
          </a:xfrm>
          <a:prstGeom prst="rect">
            <a:avLst/>
          </a:prstGeom>
          <a:noFill/>
          <a:ln w="9525">
            <a:noFill/>
            <a:miter lim="800000"/>
            <a:headEnd/>
            <a:tailEnd/>
          </a:ln>
          <a:effectLst/>
        </p:spPr>
      </p:pic>
      <p:sp>
        <p:nvSpPr>
          <p:cNvPr id="5" name="矩形 4"/>
          <p:cNvSpPr/>
          <p:nvPr/>
        </p:nvSpPr>
        <p:spPr>
          <a:xfrm>
            <a:off x="0" y="1412776"/>
            <a:ext cx="9540552" cy="36004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139952" y="4653136"/>
            <a:ext cx="4248472" cy="1477328"/>
          </a:xfrm>
          <a:prstGeom prst="rect">
            <a:avLst/>
          </a:prstGeom>
          <a:noFill/>
        </p:spPr>
        <p:txBody>
          <a:bodyPr wrap="square" rtlCol="0">
            <a:spAutoFit/>
          </a:bodyPr>
          <a:lstStyle/>
          <a:p>
            <a:r>
              <a:rPr lang="zh-CN" altLang="en-US" dirty="0" smtClean="0"/>
              <a:t>我们在此引入了一个错误，界面中用到了</a:t>
            </a:r>
            <a:r>
              <a:rPr lang="en-US" altLang="zh-CN" dirty="0" smtClean="0"/>
              <a:t>substance.jar </a:t>
            </a:r>
            <a:r>
              <a:rPr lang="zh-CN" altLang="en-US" dirty="0" smtClean="0"/>
              <a:t>这个依赖，而这个依赖在</a:t>
            </a:r>
            <a:r>
              <a:rPr lang="en-US" altLang="zh-CN" dirty="0" smtClean="0"/>
              <a:t>maven repo</a:t>
            </a:r>
            <a:r>
              <a:rPr lang="zh-CN" altLang="en-US" dirty="0" smtClean="0"/>
              <a:t>中没有找到，故</a:t>
            </a:r>
            <a:r>
              <a:rPr lang="en-US" altLang="zh-CN" dirty="0" err="1" smtClean="0"/>
              <a:t>hudson</a:t>
            </a:r>
            <a:r>
              <a:rPr lang="zh-CN" altLang="en-US" dirty="0" smtClean="0"/>
              <a:t>在编译时，所有引用这个</a:t>
            </a:r>
            <a:r>
              <a:rPr lang="en-US" altLang="zh-CN" dirty="0" smtClean="0"/>
              <a:t>jar</a:t>
            </a:r>
            <a:r>
              <a:rPr lang="zh-CN" altLang="en-US" dirty="0" smtClean="0"/>
              <a:t>中的类都找不到导致编译失败。</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971800"/>
            <a:ext cx="4024330" cy="927100"/>
          </a:xfrm>
        </p:spPr>
        <p:txBody>
          <a:bodyPr/>
          <a:lstStyle/>
          <a:p>
            <a:r>
              <a:rPr lang="en-US" altLang="zh-CN" dirty="0" smtClean="0"/>
              <a:t>Project Presentation</a:t>
            </a:r>
            <a:endParaRPr lang="en-US" altLang="zh-CN" dirty="0"/>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41504484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071538" y="1285860"/>
            <a:ext cx="6648450" cy="4752975"/>
          </a:xfrm>
          <a:prstGeom prst="rect">
            <a:avLst/>
          </a:prstGeom>
          <a:noFill/>
          <a:ln w="9525">
            <a:noFill/>
            <a:miter lim="800000"/>
            <a:headEnd/>
            <a:tailEnd/>
          </a:ln>
          <a:effectLst/>
        </p:spPr>
      </p:pic>
      <p:sp>
        <p:nvSpPr>
          <p:cNvPr id="3" name="矩形 2"/>
          <p:cNvSpPr/>
          <p:nvPr/>
        </p:nvSpPr>
        <p:spPr>
          <a:xfrm>
            <a:off x="1500166" y="1928802"/>
            <a:ext cx="5500726" cy="214314"/>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 name="TextBox 3"/>
          <p:cNvSpPr txBox="1"/>
          <p:nvPr/>
        </p:nvSpPr>
        <p:spPr>
          <a:xfrm>
            <a:off x="357158" y="428604"/>
            <a:ext cx="4572032" cy="369332"/>
          </a:xfrm>
          <a:prstGeom prst="rect">
            <a:avLst/>
          </a:prstGeom>
          <a:noFill/>
        </p:spPr>
        <p:txBody>
          <a:bodyPr wrap="square" rtlCol="0">
            <a:spAutoFit/>
          </a:bodyPr>
          <a:lstStyle/>
          <a:p>
            <a:r>
              <a:rPr lang="en-US" altLang="zh-CN" dirty="0" smtClean="0"/>
              <a:t>Use driver &amp; stub</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214414" y="1071546"/>
            <a:ext cx="6515100" cy="5029200"/>
          </a:xfrm>
          <a:prstGeom prst="rect">
            <a:avLst/>
          </a:prstGeom>
          <a:noFill/>
          <a:ln w="9525">
            <a:noFill/>
            <a:miter lim="800000"/>
            <a:headEnd/>
            <a:tailEnd/>
          </a:ln>
          <a:effectLst/>
        </p:spPr>
      </p:pic>
      <p:sp>
        <p:nvSpPr>
          <p:cNvPr id="3" name="TextBox 2"/>
          <p:cNvSpPr txBox="1"/>
          <p:nvPr/>
        </p:nvSpPr>
        <p:spPr>
          <a:xfrm>
            <a:off x="571472" y="357166"/>
            <a:ext cx="4857784" cy="369332"/>
          </a:xfrm>
          <a:prstGeom prst="rect">
            <a:avLst/>
          </a:prstGeom>
          <a:noFill/>
        </p:spPr>
        <p:txBody>
          <a:bodyPr wrap="square" rtlCol="0">
            <a:spAutoFit/>
          </a:bodyPr>
          <a:lstStyle/>
          <a:p>
            <a:r>
              <a:rPr lang="en-US" altLang="zh-CN" dirty="0" smtClean="0"/>
              <a:t>Replace with real implementation</a:t>
            </a:r>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971800"/>
            <a:ext cx="2819400" cy="927100"/>
          </a:xfrm>
        </p:spPr>
        <p:txBody>
          <a:bodyPr/>
          <a:lstStyle/>
          <a:p>
            <a:r>
              <a:rPr lang="en-US" altLang="zh-CN" dirty="0"/>
              <a:t>Part </a:t>
            </a:r>
            <a:r>
              <a:rPr lang="en-US" altLang="zh-CN" dirty="0" smtClean="0"/>
              <a:t>3: Q &amp; A</a:t>
            </a:r>
            <a:r>
              <a:rPr lang="en-US" altLang="zh-CN" dirty="0"/>
              <a:t> </a:t>
            </a:r>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41504484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 </a:t>
            </a:r>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AutoShape 2" descr="data:image/jpeg;base64,/9j/4AAQSkZJRgABAQAAAQABAAD/2wCEAAkGBhAQDxAQEA8QDxAPDw8PDw0PDQ8OEBAPExAVFRQQEhQXGyYeFxkkGRQVHy8gIycpLC0sFR4yNjAqNScrLCkBCQoKDgwOGg8PGjQkHiQsNC80MzUsLCk0Ni4yNC0tLC8sLS4sKjQrLTQpKi0pLDYsLCwsNTIqMCwsLDUsNCw1LP/AABEIAOEA4QMBIgACEQEDEQH/xAAcAAEAAQUBAQAAAAAAAAAAAAAABQECAwQGBwj/xABEEAACAQIDBQUEBgYIBwAAAAAAAQIDEQQFEgYhMUFRBxNhcZEiMoGhFCNSscHRQmJykqLhM0NTc4KDsvAVFiU0RJPC/8QAGwEBAAIDAQEAAAAAAAAAAAAAAAQFAgMGAQf/xAAuEQEAAgIBAgUBBwUBAAAAAAAAAQIDEQQFIRIxQVGhwSJhcZGx0fATIzJC4RT/2gAMAwEAAhEDEQA/APcQAAAAAAAAAAAKSmkm27Jb23uSXVgVBy+adpOXYdtPEKrJcYUIur/EvZ+ZBVu2nCp+zhsRJdZSpQ/Fmqc2OPOVhj6Zy8kbrjn9P109FB53R7aMK/fw2Ij4x7qf/wBImsv7TctrWX0juW+VeEqf8Xu/MRmxz5SZOmcvHG7Y5/X9NuqBioYmFSKlTnGcXwnCSlF+TW4ym1AmNdpAAHgAAAAAAAAAAAAAAAAAAAAAAAAAQG2G1lPL6DqStKpK8aNG++c+r6RXN/meWtFY3LZixXy3ilI3Mq7V7YYfL6eqo9dSSfdYeLWufi/sx8X8zxfaPbTF46T72o40r+zh6bcaa6XX6T8X8iLzPMquJqzrVpudSbvKT+UUuSXJGqVGbkWyTqPJ9A6f0rFxIi097+/7fzYACOtwAAbmW5vXw09eHrVKMueiTSf7UeEvimek7Ldryk40sfFRbsliqaen/Mhy81u8EeVA248tsflKFyuBg5UayV7+/r+b6ho1ozipRkpRklKMotSjJPg01xReeE7C7eVMBNU6jlPCSftQ4uk2/fp/jHn5nuOGxMKkI1KclOE4qUJxd1KLV00y1xZoyR283B9Q6fk4V9W71nyn+erKADcrQAAAAAAAAAAAAAAAAAAAABH55nNPCUJ16r9mC3RXvTm/dhHxb/PkfP8AtLn9XG4iVaq9/CMU/ZhFcIR8F8975nUdqG0rr4l0YS+qwrcEk90q3Ccvh7vwl1OCKrk5vHbwx5Q77o3T44+KMto+3b4j0j6z+SoKAirxUw18XCHvSs+nF+hu4XIcdi/ZweFq1uUqsYqNOL6d5K0b/EyVux7Orang9XNpYrDOX+veScXHm0blS83q1MFv6dNTKF/41T/W/d/mbOHxcKm6MrvpwfoROa5BisJJRxOGrUG/d72nKCl+zLhL4M1KcXc2Tx6+iFj6vl3uYiYdODVwWIlJWnvfKfPyl18+P4bJEvSaTqV/x+RXPXxVVPR+yfa906iwNaX1dVt4dt+5Ve90/KW9rx/aPOC6nVlGSlFuMotSjJbnGSd014pnuO80t4oecvjV5WKcVvX4n0l9RAidlc7WMwdDEbtU4WqJcqsXpmv3k/g0SxdxMTG4fMclLY7TS3nE6AAesAAAAAAAAAAAAAAAAAjtoc0+i4SvX50qUpRvzna0F8ZNIkSB222eqY/BVMNSrrDynKD7xwc1aMtWmyatvS38rcDG29Tptw+D+pXx/wCO+/4er5xzDOUpuLvN3bnJP9K+/wA31KUcdTlwkk+kvZfzJPPeyTNcJd/R/pMF/WYVut6wsp/wnH1IOLcZJqS3OLVmn0afAgTx4iNOtr1fJa02jUx7OlNzJssnisRSw9P3q1RQT46VxlN+Cim/gcjRxc4e7JpdHvXoz2/sa2TxEf8AqGJpqmp03HDQaanKM7XrOL91NKy6qTfC18K8aZtHsk5es0ritOtW129e70/Lsvp4ejTo0o6adKEYQXglxfVvi3zbZsgFo4WZmZ3LBjMDTrQlTq04Vac1aVOpBThJeKe48S7ReyqODvi8Im8K39bRbcnh23ulFve6d92/et3FPd7oY8TQjUhKE4qUJxlCcGrqUZKzT+DMbV3DbhyzituPJ8sK0EVoVdSfgzJtRlcsLjMRhnd9zVlCLfFw4wk/FxcX8Tp9iuzLE4uCrVH9Gw87ONScdVSousIbt36zaXS5X5KzftEd3X8XkY+P/cvbVZhzIPbMH2T5bBWmq1Z85Tryj6KGkxY/sjy+afdSrUJcmqnexv4xndv1Rh/5MjdHX+LvXf8AHX/d/DR7FMxbpYrDt/0c4VorwqJxl84L1PTDzjYPY/EZdmFVVLVKNXDSUMRBNRco1INRkuMZWb3edm956OTsETFIiXL9VtjvybXxzuLan4AAb1YAAAAAAAAAAAAAAAAAAARWdbK4LGq2Kw1Ktuspygu8S/VqK0l8GSoD2JmPJwGX9imW0cXHEJVakIe1HC1ZxqUlO/syd1qkl0bfid8kVB5ERD217W85AAesQMFlarGEZTlJRjGLlKTdlGKV22+lgPK8w2WhjNosTOrFSoYaGGnVi1uqVXRjopvqt134RtzPQ+/OS2YzJV44jFL/AMrF1qiurPu4aaVNPyjBerJn6Ua6RGtx6pfKtbxxS3+sRH5efylO/HfkX9KH0k2IiWjiTfo1VJXX+2c2sSSmTV7610s/v/ICTAAAAAAAAAAAAAAAAAAAAAAAAAAAAiNotqMPgafeV52bvopRs6lRrjpXTxe5HkzERuWdMdslorSNzKSxGJhTjKc5RhCKcpTk1GMUuLbfA8a7Qe0h4vVhsK3HDXtOo90q9vDlDw58+hCbX7d4jMJWk+6w6d4YeLdvCU3+lL5Lkkc0V2bkeL7NfJ1/TukRgmMmbvb29I/efh6NsFmF8I4X306s7+U7ST9dXodJ9KPK9m84+j1ryf1dRKNTw3+zP4P5NnefSvH0JXHvFqa9lJ1fj2xcmbelu8fX5TP0oqsSRuX4yjqarane2nTLT5kvUyeNSOrD1Lv+zqNL0kl96+JIVCxYkn9mN/eS5ezFee9v70Q62cqab95HVb3XF29U/wADp8lwqpUYwTUmt831m+P5fADeAAAAAAAAAAAAAAAAAAAAAAAAAIjajaCGBws68t7Xs04cNdWXux8ub8EzyZiI3LPHS2S0UrG5lH7abbU8BBRilUxNRXp0m90Vw7yp0j4cXbza8KzjN6uKqyq1ajqTk983z6JLgorkluRdm+Z1K9SdWrNzqVZOU5P7kuStZJckRxU5cs5J+533C4GPh01He0+c/SPuAUBqT9qkzkmc1YyjRUZVlKSjCnFOVS7e6MFz8vuNbI8gxGNrKjh6bnLjJ8IU4/bnL9FfN8k2e4bGdn9DLoqe6tiZK08RJW0p8YUl+jHx4vn0UnBjvM7jspuq8vj0xzjyR4pn0+v3OGxeWV4ScZ05QkrXTtuur8U7c+RsZZmFWmnvvps0r77c/M7TGuFSrKbSd3ZeSVkRuJ2dpVN8X3cn04P4Fm4hflm0KnZN8TpsrgnKc7vfGMdN/Z4t3t13/I5XLdnXRneUU48dabavfmnwOirVnSUZx4JpSjycX/OwEyDHQrKcVKLun/uxkAAAAAAAAAAAAAAAAAAAAAAB432u526mLhhov2MNBOS61qiTfpDT+8z2Ns+ac7zF4jE167/ra1Sa/ZcnpXwjZfAicq2q693QdAwxbPOSf9Y+Z/5tG1pXfluLA2UuV7rpnuqTOyey1bMcQqNL2Yq0q1Zq8aVO/Hxk+CXPyTahT3/svyRYbLaMtNqmJX0ipLm1P+jXkoafi31N2HH47d1Z1LmTxsO6+c9o/dN5Bs9h8DRjRw8NMVvlJ751J85zlzf3cFZbiQrJ6ZW46XbzsXgtIjXk4a1ptPitO5ebvMrPiZaebeJXOcmgsRVVn77as2t0vat8yOns/Lk3Hzk7+h6xTEc9kuEi959eLU3dNNEDDJ5X3zl8GTGBy+lCLTjq1K0nNuTa6eC8gJjI8z07m/ZfFfidKmcpSxlKCsoRVuiR0GVVXKlGXXVby1OwG4AAAAAAAAAAAAAAAAAAAAAjdpMV3WCxVTg6eGryXmqcrfOx80ydlve5Li+B9KbT5TLF4Ovh4TVOVaGhTlFyit6buk0+Ca+J4hm/Yhm29xqYbELlGFaVJ/uzilf4kXPim9o9l70znY+Ljtv/ACmf53comDJjuznN8PfXgMTu4ujHv153pORCy+kU5qnKNWM20lTnCSm2+CUWrtkeePK2p1ak+cfO0xSpucoxXGTUV5ydl959T4WgqdOFOO6NOEYRXhFWX3HhmwXZjmNWtQxGKhHC0adWnV0VYvv6ihNS0qmvdva15Wfgz3hEnj45pvam6tzKciaxSfLf0ADFiptU5tcVCTXmk7ElSuXzbErvpz5N6U+lklf5fM03WXUvnBTW/mR9XKXfdUml0ugNmVWKLZYu+6Cu+fRebNVZWv05zl4N2XyL51lG0Y2S6ICeyvZmlVhCrUnUk3e8FJRhuk1bctXLqdNTpqKUYpJJJJLcklwSI7Z3/tqb663/ABskwAAAAAAAAAAAAAAAAAAAAAAYsTioU4udScacIq8pzkoxS8W9yOX2526jl8VTglUxNSOqMJX0Qje2udt73p2XOz4Hi20W0uJxkr160qm++lu0I+EYLcvvI2TkRSdR3lc8LpGTkV/qWnw1+Z/CHr2P7YMtpTcYutXtxnRpex8HNq/wNzJe0jLcZOMI1XTqN+xDEQ7tuXD2Zb438L3PnwoaI5N9ra3RuP4dRvfu+sEDzjsi2xniac8HXk51aEVOlUk7ynQuk4yfNxbW/pJdD0cm0vF43Dl+RgtgyTjt6BRoqDNocfOlolKP2ZSivJNpGGcjZxz+tqf3k/vNOowNTF19Kbb3JXZEUakpyu9y6Gxm1T3Y/ad35L+dvQrg6XBfAD0fKqOihSj0pxv5tXfzZtlIxskuisVAAAAAAAAAAAAClxcCoLbi4FwLbi4FwLbi4Hzhtjm0q+PxVSTf9PUhHwhTk4RXpFEC3c6DtByl4TMsTCStGrUliKT5Sp1ZOW7ylqj/AITnadRSulxW+3NrqupVXpMTMu8wcmtqVrHlqNKgXKGtLdj2TTks3oW4OFdS/Z7mT+9I+gDyrsa2UnT14+rFx7yHd4aMlZum2nKrbo7JLqr8mj1PUWXHrMU7uM6rlrk5H2fSNLgW6i2dVRTb3JK7N6rcrjn9bU/vJ/6maFZm1i53nKX2pSl6u5oV6iAh8TLVVfhaK/Ekssp3qU11nBfxIjKa9p+LJvI4Xr0kv7SL+Efaf3AegAtUhcC4FtxcC4FtytwKgpcXAqCgAx6imox3KNgZdY1mByKOQGfWU7w1nMtlVA23UKd6aTrmKeKA0NstkcPmdFU6t6dSF3RxEEnOnJ8VZ+9F2V4+C4NJnjGa9jua0pvuoU8TG/s1KVenTfg3Go4tP18z2+pmNuvoa085tyl6GM1iW/HnvSNRPZ5RknY/mdRp4mpQwsOeqSxNX4RpvT6yR6DkXZbl+GcZ1FPF1I2d6+lU01zVKO5/4tRJf8cXSXoXLOL8pehjGOsd9NlubntHhm06dD3w78g45k3yfoZY4x9GbERMd8R+c4y0FFcZPf5L+djHHEMj8ym5O/JKyAiMZiGVyvBOpGtVl7lKlUt+tU0Oy+HH0NarGUpaYq7bSS8W7K501enGhhJU1/Zygn9qclvfrdgcZTXtHSbLw+vT+zCb+VvxICnRergdDkdRUpuU3b2Glubbd1uVvIDrdZXWRtHM4y5NedjbjUuBsahqMKmXagMuoXMeoagMtxcxqRXUBkuULdQAssUsX2GkDG0WuJl0lNIGJwLdBncSmkDXdMtdJdDZcSjgBqOguha8Oui9Db7so6QGk8Oui9C10V0N90i10QNHQijsbroFrwoEbXn7LSkovk3w+JprN4R9mdlLzTT8nzJmpl0ZcVcj8Rsphp+9SXmm4v5AYYZ1BK0VFLwsiPzjMdcE4pylF+5He2nx3ehvf8j4fk6y8FWl+Jmw2yNGm7rvG+sqkpAcnTzKa40av/ql+RsRzvrTqr/JqfkdjHJorgjLHLUgOQpZ7yVOr5d1P8jp8vxT7uN+Nt/Hdd3sbawResIBaqxeqpVYcu7gCiqFykO6LlTAKRXUNBXQAuBpAGexSxdYWAtsLF9ilgLbFNJfYWAscRpL7CwGPSNJfYWAs0lNJksLAY9A0GSwsBj0FNBlsLAY1AaDJYWAx6CugvsLAWaSukvsLAWaRpL7CwFmkrpLrFQLNI0l4sBZpBfYAAAAAAAAAAgAKAAAAAAAAFQAKFSgAq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data:image/jpeg;base64,/9j/4AAQSkZJRgABAQAAAQABAAD/2wCEAAkGBhAQDxAQEA8QDxAPDw8PDw0PDQ8OEBAPExAVFRQQEhQXGyYeFxkkGRQVHy8gIycpLC0sFR4yNjAqNScrLCkBCQoKDgwOGg8PGjQkHiQsNC80MzUsLCk0Ni4yNC0tLC8sLS4sKjQrLTQpKi0pLDYsLCwsNTIqMCwsLDUsNCw1LP/AABEIAOEA4QMBIgACEQEDEQH/xAAcAAEAAQUBAQAAAAAAAAAAAAAABQECAwQGBwj/xABEEAACAQIDBQUEBgYIBwAAAAAAAQIDEQQFEgYhMUFRBxNhcZEiMoGhFCNSscHRQmJykqLhM0NTc4KDsvAVFiU0RJPC/8QAGwEBAAIDAQEAAAAAAAAAAAAAAAQFAgMGAQf/xAAuEQEAAgIBAgUBBwUBAAAAAAAAAQIDEQQFIRIxQVGhwSJhcZGx0fATIzJC4RT/2gAMAwEAAhEDEQA/APcQAAAAAAAAAAAKSmkm27Jb23uSXVgVBy+adpOXYdtPEKrJcYUIur/EvZ+ZBVu2nCp+zhsRJdZSpQ/Fmqc2OPOVhj6Zy8kbrjn9P109FB53R7aMK/fw2Ij4x7qf/wBImsv7TctrWX0juW+VeEqf8Xu/MRmxz5SZOmcvHG7Y5/X9NuqBioYmFSKlTnGcXwnCSlF+TW4ym1AmNdpAAHgAAAAAAAAAAAAAAAAAAAAAAAAAQG2G1lPL6DqStKpK8aNG++c+r6RXN/meWtFY3LZixXy3ilI3Mq7V7YYfL6eqo9dSSfdYeLWufi/sx8X8zxfaPbTF46T72o40r+zh6bcaa6XX6T8X8iLzPMquJqzrVpudSbvKT+UUuSXJGqVGbkWyTqPJ9A6f0rFxIi097+/7fzYACOtwAAbmW5vXw09eHrVKMueiTSf7UeEvimek7Ldryk40sfFRbsliqaen/Mhy81u8EeVA248tsflKFyuBg5UayV7+/r+b6ho1ozipRkpRklKMotSjJPg01xReeE7C7eVMBNU6jlPCSftQ4uk2/fp/jHn5nuOGxMKkI1KclOE4qUJxd1KLV00y1xZoyR283B9Q6fk4V9W71nyn+erKADcrQAAAAAAAAAAAAAAAAAAAABH55nNPCUJ16r9mC3RXvTm/dhHxb/PkfP8AtLn9XG4iVaq9/CMU/ZhFcIR8F8975nUdqG0rr4l0YS+qwrcEk90q3Ccvh7vwl1OCKrk5vHbwx5Q77o3T44+KMto+3b4j0j6z+SoKAirxUw18XCHvSs+nF+hu4XIcdi/ZweFq1uUqsYqNOL6d5K0b/EyVux7Orang9XNpYrDOX+veScXHm0blS83q1MFv6dNTKF/41T/W/d/mbOHxcKm6MrvpwfoROa5BisJJRxOGrUG/d72nKCl+zLhL4M1KcXc2Tx6+iFj6vl3uYiYdODVwWIlJWnvfKfPyl18+P4bJEvSaTqV/x+RXPXxVVPR+yfa906iwNaX1dVt4dt+5Ve90/KW9rx/aPOC6nVlGSlFuMotSjJbnGSd014pnuO80t4oecvjV5WKcVvX4n0l9RAidlc7WMwdDEbtU4WqJcqsXpmv3k/g0SxdxMTG4fMclLY7TS3nE6AAesAAAAAAAAAAAAAAAAAjtoc0+i4SvX50qUpRvzna0F8ZNIkSB222eqY/BVMNSrrDynKD7xwc1aMtWmyatvS38rcDG29Tptw+D+pXx/wCO+/4er5xzDOUpuLvN3bnJP9K+/wA31KUcdTlwkk+kvZfzJPPeyTNcJd/R/pMF/WYVut6wsp/wnH1IOLcZJqS3OLVmn0afAgTx4iNOtr1fJa02jUx7OlNzJssnisRSw9P3q1RQT46VxlN+Cim/gcjRxc4e7JpdHvXoz2/sa2TxEf8AqGJpqmp03HDQaanKM7XrOL91NKy6qTfC18K8aZtHsk5es0ritOtW129e70/Lsvp4ejTo0o6adKEYQXglxfVvi3zbZsgFo4WZmZ3LBjMDTrQlTq04Vac1aVOpBThJeKe48S7ReyqODvi8Im8K39bRbcnh23ulFve6d92/et3FPd7oY8TQjUhKE4qUJxlCcGrqUZKzT+DMbV3DbhyzituPJ8sK0EVoVdSfgzJtRlcsLjMRhnd9zVlCLfFw4wk/FxcX8Tp9iuzLE4uCrVH9Gw87ONScdVSousIbt36zaXS5X5KzftEd3X8XkY+P/cvbVZhzIPbMH2T5bBWmq1Z85Tryj6KGkxY/sjy+afdSrUJcmqnexv4xndv1Rh/5MjdHX+LvXf8AHX/d/DR7FMxbpYrDt/0c4VorwqJxl84L1PTDzjYPY/EZdmFVVLVKNXDSUMRBNRco1INRkuMZWb3edm956OTsETFIiXL9VtjvybXxzuLan4AAb1YAAAAAAAAAAAAAAAAAAARWdbK4LGq2Kw1Ktuspygu8S/VqK0l8GSoD2JmPJwGX9imW0cXHEJVakIe1HC1ZxqUlO/syd1qkl0bfid8kVB5ERD217W85AAesQMFlarGEZTlJRjGLlKTdlGKV22+lgPK8w2WhjNosTOrFSoYaGGnVi1uqVXRjopvqt134RtzPQ+/OS2YzJV44jFL/AMrF1qiurPu4aaVNPyjBerJn6Ua6RGtx6pfKtbxxS3+sRH5efylO/HfkX9KH0k2IiWjiTfo1VJXX+2c2sSSmTV7610s/v/ICTAAAAAAAAAAAAAAAAAAAAAAAAAAAAiNotqMPgafeV52bvopRs6lRrjpXTxe5HkzERuWdMdslorSNzKSxGJhTjKc5RhCKcpTk1GMUuLbfA8a7Qe0h4vVhsK3HDXtOo90q9vDlDw58+hCbX7d4jMJWk+6w6d4YeLdvCU3+lL5Lkkc0V2bkeL7NfJ1/TukRgmMmbvb29I/efh6NsFmF8I4X306s7+U7ST9dXodJ9KPK9m84+j1ryf1dRKNTw3+zP4P5NnefSvH0JXHvFqa9lJ1fj2xcmbelu8fX5TP0oqsSRuX4yjqarane2nTLT5kvUyeNSOrD1Lv+zqNL0kl96+JIVCxYkn9mN/eS5ezFee9v70Q62cqab95HVb3XF29U/wADp8lwqpUYwTUmt831m+P5fADeAAAAAAAAAAAAAAAAAAAAAAAAAIjajaCGBws68t7Xs04cNdWXux8ub8EzyZiI3LPHS2S0UrG5lH7abbU8BBRilUxNRXp0m90Vw7yp0j4cXbza8KzjN6uKqyq1ajqTk983z6JLgorkluRdm+Z1K9SdWrNzqVZOU5P7kuStZJckRxU5cs5J+533C4GPh01He0+c/SPuAUBqT9qkzkmc1YyjRUZVlKSjCnFOVS7e6MFz8vuNbI8gxGNrKjh6bnLjJ8IU4/bnL9FfN8k2e4bGdn9DLoqe6tiZK08RJW0p8YUl+jHx4vn0UnBjvM7jspuq8vj0xzjyR4pn0+v3OGxeWV4ScZ05QkrXTtuur8U7c+RsZZmFWmnvvps0r77c/M7TGuFSrKbSd3ZeSVkRuJ2dpVN8X3cn04P4Fm4hflm0KnZN8TpsrgnKc7vfGMdN/Z4t3t13/I5XLdnXRneUU48dabavfmnwOirVnSUZx4JpSjycX/OwEyDHQrKcVKLun/uxkAAAAAAAAAAAAAAAAAAAAAAB432u526mLhhov2MNBOS61qiTfpDT+8z2Ns+ac7zF4jE167/ra1Sa/ZcnpXwjZfAicq2q693QdAwxbPOSf9Y+Z/5tG1pXfluLA2UuV7rpnuqTOyey1bMcQqNL2Yq0q1Zq8aVO/Hxk+CXPyTahT3/svyRYbLaMtNqmJX0ipLm1P+jXkoafi31N2HH47d1Z1LmTxsO6+c9o/dN5Bs9h8DRjRw8NMVvlJ751J85zlzf3cFZbiQrJ6ZW46XbzsXgtIjXk4a1ptPitO5ebvMrPiZaebeJXOcmgsRVVn77as2t0vat8yOns/Lk3Hzk7+h6xTEc9kuEi959eLU3dNNEDDJ5X3zl8GTGBy+lCLTjq1K0nNuTa6eC8gJjI8z07m/ZfFfidKmcpSxlKCsoRVuiR0GVVXKlGXXVby1OwG4AAAAAAAAAAAAAAAAAAAAAjdpMV3WCxVTg6eGryXmqcrfOx80ydlve5Li+B9KbT5TLF4Ovh4TVOVaGhTlFyit6buk0+Ca+J4hm/Yhm29xqYbELlGFaVJ/uzilf4kXPim9o9l70znY+Ljtv/ACmf53comDJjuznN8PfXgMTu4ujHv153pORCy+kU5qnKNWM20lTnCSm2+CUWrtkeePK2p1ak+cfO0xSpucoxXGTUV5ydl959T4WgqdOFOO6NOEYRXhFWX3HhmwXZjmNWtQxGKhHC0adWnV0VYvv6ihNS0qmvdva15Wfgz3hEnj45pvam6tzKciaxSfLf0ADFiptU5tcVCTXmk7ElSuXzbErvpz5N6U+lklf5fM03WXUvnBTW/mR9XKXfdUml0ugNmVWKLZYu+6Cu+fRebNVZWv05zl4N2XyL51lG0Y2S6ICeyvZmlVhCrUnUk3e8FJRhuk1bctXLqdNTpqKUYpJJJJLcklwSI7Z3/tqb663/ABskwAAAAAAAAAAAAAAAAAAAAAAYsTioU4udScacIq8pzkoxS8W9yOX2526jl8VTglUxNSOqMJX0Qje2udt73p2XOz4Hi20W0uJxkr160qm++lu0I+EYLcvvI2TkRSdR3lc8LpGTkV/qWnw1+Z/CHr2P7YMtpTcYutXtxnRpex8HNq/wNzJe0jLcZOMI1XTqN+xDEQ7tuXD2Zb438L3PnwoaI5N9ra3RuP4dRvfu+sEDzjsi2xniac8HXk51aEVOlUk7ynQuk4yfNxbW/pJdD0cm0vF43Dl+RgtgyTjt6BRoqDNocfOlolKP2ZSivJNpGGcjZxz+tqf3k/vNOowNTF19Kbb3JXZEUakpyu9y6Gxm1T3Y/ad35L+dvQrg6XBfAD0fKqOihSj0pxv5tXfzZtlIxskuisVAAAAAAAAAAAAClxcCoLbi4FwLbi4FwLbi4Hzhtjm0q+PxVSTf9PUhHwhTk4RXpFEC3c6DtByl4TMsTCStGrUliKT5Sp1ZOW7ylqj/AITnadRSulxW+3NrqupVXpMTMu8wcmtqVrHlqNKgXKGtLdj2TTks3oW4OFdS/Z7mT+9I+gDyrsa2UnT14+rFx7yHd4aMlZum2nKrbo7JLqr8mj1PUWXHrMU7uM6rlrk5H2fSNLgW6i2dVRTb3JK7N6rcrjn9bU/vJ/6maFZm1i53nKX2pSl6u5oV6iAh8TLVVfhaK/Ekssp3qU11nBfxIjKa9p+LJvI4Xr0kv7SL+Efaf3AegAtUhcC4FtxcC4FtytwKgpcXAqCgAx6imox3KNgZdY1mByKOQGfWU7w1nMtlVA23UKd6aTrmKeKA0NstkcPmdFU6t6dSF3RxEEnOnJ8VZ+9F2V4+C4NJnjGa9jua0pvuoU8TG/s1KVenTfg3Go4tP18z2+pmNuvoa085tyl6GM1iW/HnvSNRPZ5RknY/mdRp4mpQwsOeqSxNX4RpvT6yR6DkXZbl+GcZ1FPF1I2d6+lU01zVKO5/4tRJf8cXSXoXLOL8pehjGOsd9NlubntHhm06dD3w78g45k3yfoZY4x9GbERMd8R+c4y0FFcZPf5L+djHHEMj8ym5O/JKyAiMZiGVyvBOpGtVl7lKlUt+tU0Oy+HH0NarGUpaYq7bSS8W7K501enGhhJU1/Zygn9qclvfrdgcZTXtHSbLw+vT+zCb+VvxICnRergdDkdRUpuU3b2Glubbd1uVvIDrdZXWRtHM4y5NedjbjUuBsahqMKmXagMuoXMeoagMtxcxqRXUBkuULdQAssUsX2GkDG0WuJl0lNIGJwLdBncSmkDXdMtdJdDZcSjgBqOguha8Oui9Db7so6QGk8Oui9C10V0N90i10QNHQijsbroFrwoEbXn7LSkovk3w+JprN4R9mdlLzTT8nzJmpl0ZcVcj8Rsphp+9SXmm4v5AYYZ1BK0VFLwsiPzjMdcE4pylF+5He2nx3ehvf8j4fk6y8FWl+Jmw2yNGm7rvG+sqkpAcnTzKa40av/ql+RsRzvrTqr/JqfkdjHJorgjLHLUgOQpZ7yVOr5d1P8jp8vxT7uN+Nt/Hdd3sbawResIBaqxeqpVYcu7gCiqFykO6LlTAKRXUNBXQAuBpAGexSxdYWAtsLF9ilgLbFNJfYWAscRpL7CwGPSNJfYWAs0lNJksLAY9A0GSwsBj0FNBlsLAY1AaDJYWAx6CugvsLAWaSukvsLAWaRpL7CwFmkrpLrFQLNI0l4sBZpBfYAAAAAAAAAAgAKAAAAAAAAFQAKFSgAqAAAAAAAAAAAAAAA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571736" y="1785926"/>
            <a:ext cx="3902528" cy="3264932"/>
          </a:xfrm>
          <a:prstGeom prst="rect">
            <a:avLst/>
          </a:prstGeom>
        </p:spPr>
      </p:pic>
    </p:spTree>
    <p:extLst>
      <p:ext uri="{BB962C8B-B14F-4D97-AF65-F5344CB8AC3E}">
        <p14:creationId xmlns:p14="http://schemas.microsoft.com/office/powerpoint/2010/main" xmlns="" val="30272349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2971800"/>
            <a:ext cx="3124200" cy="927100"/>
          </a:xfrm>
        </p:spPr>
        <p:txBody>
          <a:bodyPr/>
          <a:lstStyle/>
          <a:p>
            <a:r>
              <a:rPr lang="en-US" altLang="zh-CN" dirty="0" smtClean="0"/>
              <a:t>Thank you!</a:t>
            </a:r>
            <a:r>
              <a:rPr lang="en-US" altLang="zh-CN" dirty="0"/>
              <a:t> </a:t>
            </a:r>
          </a:p>
        </p:txBody>
      </p:sp>
      <p:sp>
        <p:nvSpPr>
          <p:cNvPr id="5" name="Rectangle 3"/>
          <p:cNvSpPr>
            <a:spLocks noChangeArrowheads="1"/>
          </p:cNvSpPr>
          <p:nvPr/>
        </p:nvSpPr>
        <p:spPr bwMode="auto">
          <a:xfrm>
            <a:off x="152400" y="-7742069"/>
            <a:ext cx="65" cy="157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800" b="1" i="0" u="none" strike="noStrike" cap="none" normalizeH="0" baseline="0" dirty="0" smtClean="0">
              <a:ln>
                <a:noFill/>
              </a:ln>
              <a:solidFill>
                <a:srgbClr val="000000"/>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xmlns="" val="12800199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Maven’s Objectives</a:t>
            </a:r>
            <a:endParaRPr lang="zh-CN" altLang="en-US" dirty="0"/>
          </a:p>
        </p:txBody>
      </p:sp>
      <p:sp>
        <p:nvSpPr>
          <p:cNvPr id="4" name="TextBox 3"/>
          <p:cNvSpPr txBox="1"/>
          <p:nvPr/>
        </p:nvSpPr>
        <p:spPr>
          <a:xfrm>
            <a:off x="762000" y="1752600"/>
            <a:ext cx="7467600" cy="3139321"/>
          </a:xfrm>
          <a:prstGeom prst="rect">
            <a:avLst/>
          </a:prstGeom>
          <a:noFill/>
        </p:spPr>
        <p:txBody>
          <a:bodyPr wrap="square" rtlCol="0">
            <a:spAutoFit/>
          </a:bodyPr>
          <a:lstStyle/>
          <a:p>
            <a:pPr>
              <a:lnSpc>
                <a:spcPct val="200000"/>
              </a:lnSpc>
            </a:pPr>
            <a:r>
              <a:rPr lang="en-US" altLang="zh-CN" dirty="0" smtClean="0"/>
              <a:t>■  Making </a:t>
            </a:r>
            <a:r>
              <a:rPr lang="en-US" altLang="zh-CN" dirty="0"/>
              <a:t>the build process easy</a:t>
            </a:r>
          </a:p>
          <a:p>
            <a:pPr>
              <a:lnSpc>
                <a:spcPct val="200000"/>
              </a:lnSpc>
            </a:pPr>
            <a:r>
              <a:rPr lang="en-US" altLang="zh-CN" dirty="0" smtClean="0"/>
              <a:t>■  Providing </a:t>
            </a:r>
            <a:r>
              <a:rPr lang="en-US" altLang="zh-CN" dirty="0"/>
              <a:t>a uniform build system</a:t>
            </a:r>
          </a:p>
          <a:p>
            <a:pPr>
              <a:lnSpc>
                <a:spcPct val="200000"/>
              </a:lnSpc>
            </a:pPr>
            <a:r>
              <a:rPr lang="en-US" altLang="zh-CN" dirty="0" smtClean="0"/>
              <a:t>■  Providing </a:t>
            </a:r>
            <a:r>
              <a:rPr lang="en-US" altLang="zh-CN" dirty="0"/>
              <a:t>quality project information</a:t>
            </a:r>
          </a:p>
          <a:p>
            <a:pPr>
              <a:lnSpc>
                <a:spcPct val="200000"/>
              </a:lnSpc>
            </a:pPr>
            <a:r>
              <a:rPr lang="en-US" altLang="zh-CN" dirty="0" smtClean="0"/>
              <a:t>■  Providing </a:t>
            </a:r>
            <a:r>
              <a:rPr lang="en-US" altLang="zh-CN" dirty="0"/>
              <a:t>guidelines for best practices development</a:t>
            </a:r>
          </a:p>
          <a:p>
            <a:pPr>
              <a:lnSpc>
                <a:spcPct val="200000"/>
              </a:lnSpc>
            </a:pPr>
            <a:r>
              <a:rPr lang="en-US" altLang="zh-CN" dirty="0" smtClean="0"/>
              <a:t>■  Allowing </a:t>
            </a:r>
            <a:r>
              <a:rPr lang="en-US" altLang="zh-CN" dirty="0"/>
              <a:t>transparent migration to new features</a:t>
            </a:r>
          </a:p>
          <a:p>
            <a:endParaRPr lang="zh-CN" altLang="en-US" dirty="0"/>
          </a:p>
        </p:txBody>
      </p:sp>
    </p:spTree>
    <p:extLst>
      <p:ext uri="{BB962C8B-B14F-4D97-AF65-F5344CB8AC3E}">
        <p14:creationId xmlns:p14="http://schemas.microsoft.com/office/powerpoint/2010/main" xmlns="" val="1108482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Convention Over Configuration</a:t>
            </a:r>
            <a:endParaRPr lang="zh-CN" altLang="en-US" dirty="0"/>
          </a:p>
        </p:txBody>
      </p:sp>
      <p:graphicFrame>
        <p:nvGraphicFramePr>
          <p:cNvPr id="3" name="Table 2"/>
          <p:cNvGraphicFramePr>
            <a:graphicFrameLocks noGrp="1"/>
          </p:cNvGraphicFramePr>
          <p:nvPr>
            <p:extLst>
              <p:ext uri="{D42A27DB-BD31-4B8C-83A1-F6EECF244321}">
                <p14:modId xmlns:p14="http://schemas.microsoft.com/office/powerpoint/2010/main" xmlns="" val="2883668126"/>
              </p:ext>
            </p:extLst>
          </p:nvPr>
        </p:nvGraphicFramePr>
        <p:xfrm>
          <a:off x="304800" y="1143000"/>
          <a:ext cx="8453436" cy="3840480"/>
        </p:xfrm>
        <a:graphic>
          <a:graphicData uri="http://schemas.openxmlformats.org/drawingml/2006/table">
            <a:tbl>
              <a:tblPr/>
              <a:tblGrid>
                <a:gridCol w="4226718"/>
                <a:gridCol w="4226718"/>
              </a:tblGrid>
              <a:tr h="365760">
                <a:tc>
                  <a:txBody>
                    <a:bodyPr/>
                    <a:lstStyle/>
                    <a:p>
                      <a:pPr algn="ctr"/>
                      <a:r>
                        <a:rPr lang="en-US" sz="1800" dirty="0">
                          <a:effectLst/>
                        </a:rPr>
                        <a:t>Directory name</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rPr>
                        <a:t>Purpose</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640080">
                <a:tc>
                  <a:txBody>
                    <a:bodyPr/>
                    <a:lstStyle/>
                    <a:p>
                      <a:r>
                        <a:rPr lang="en-US" sz="1800" dirty="0">
                          <a:effectLst/>
                        </a:rPr>
                        <a:t>project home</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Contains the pom.xml and all subdirectories.</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640080">
                <a:tc>
                  <a:txBody>
                    <a:bodyPr/>
                    <a:lstStyle/>
                    <a:p>
                      <a:r>
                        <a:rPr lang="en-US" sz="1800">
                          <a:effectLst/>
                        </a:rPr>
                        <a:t>src/main/java</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Contains the deliverable Java sourcecode for the project.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640080">
                <a:tc>
                  <a:txBody>
                    <a:bodyPr/>
                    <a:lstStyle/>
                    <a:p>
                      <a:r>
                        <a:rPr lang="en-US" sz="1800">
                          <a:effectLst/>
                        </a:rPr>
                        <a:t>src/main/resources</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Contains the deliverable resources for the project, such as property files.</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914400">
                <a:tc>
                  <a:txBody>
                    <a:bodyPr/>
                    <a:lstStyle/>
                    <a:p>
                      <a:r>
                        <a:rPr lang="en-US" sz="1800">
                          <a:effectLst/>
                        </a:rPr>
                        <a:t>src/test/java</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rPr>
                        <a:t>Contains the testing classes (JUnit or TestNG test cases, for example) for the project.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640080">
                <a:tc>
                  <a:txBody>
                    <a:bodyPr/>
                    <a:lstStyle/>
                    <a:p>
                      <a:r>
                        <a:rPr lang="en-US" sz="1800">
                          <a:effectLst/>
                        </a:rPr>
                        <a:t>src/test/resources</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rPr>
                        <a:t>Contains resources necessary for testing.</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4" name="TextBox 3"/>
          <p:cNvSpPr txBox="1"/>
          <p:nvPr/>
        </p:nvSpPr>
        <p:spPr>
          <a:xfrm>
            <a:off x="457200" y="5334000"/>
            <a:ext cx="7620000" cy="369332"/>
          </a:xfrm>
          <a:prstGeom prst="rect">
            <a:avLst/>
          </a:prstGeom>
          <a:noFill/>
        </p:spPr>
        <p:txBody>
          <a:bodyPr wrap="square" rtlCol="0">
            <a:spAutoFit/>
          </a:bodyPr>
          <a:lstStyle/>
          <a:p>
            <a:r>
              <a:rPr lang="en-US" altLang="zh-CN" dirty="0" smtClean="0"/>
              <a:t>You can also custom most of the properties as you like.</a:t>
            </a:r>
            <a:endParaRPr lang="zh-CN" altLang="en-US" dirty="0"/>
          </a:p>
        </p:txBody>
      </p:sp>
    </p:spTree>
    <p:extLst>
      <p:ext uri="{BB962C8B-B14F-4D97-AF65-F5344CB8AC3E}">
        <p14:creationId xmlns:p14="http://schemas.microsoft.com/office/powerpoint/2010/main" xmlns="" val="13894646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Maven vs. Ant</a:t>
            </a:r>
            <a:endParaRPr lang="zh-CN" altLang="en-US" dirty="0"/>
          </a:p>
        </p:txBody>
      </p:sp>
      <p:sp>
        <p:nvSpPr>
          <p:cNvPr id="4" name="Rectangle 3"/>
          <p:cNvSpPr/>
          <p:nvPr/>
        </p:nvSpPr>
        <p:spPr>
          <a:xfrm>
            <a:off x="533400" y="1322633"/>
            <a:ext cx="3416384" cy="369332"/>
          </a:xfrm>
          <a:prstGeom prst="rect">
            <a:avLst/>
          </a:prstGeom>
        </p:spPr>
        <p:txBody>
          <a:bodyPr wrap="none">
            <a:spAutoFit/>
          </a:bodyPr>
          <a:lstStyle/>
          <a:p>
            <a:r>
              <a:rPr lang="en-US" altLang="zh-CN" dirty="0" smtClean="0"/>
              <a:t>Is Maven an </a:t>
            </a:r>
            <a:r>
              <a:rPr lang="en-US" altLang="zh-CN" dirty="0"/>
              <a:t>alternative to </a:t>
            </a:r>
            <a:r>
              <a:rPr lang="en-US" altLang="zh-CN" dirty="0" smtClean="0"/>
              <a:t>Ant ?</a:t>
            </a:r>
            <a:endParaRPr lang="zh-CN" altLang="en-US" dirty="0"/>
          </a:p>
        </p:txBody>
      </p:sp>
      <p:sp>
        <p:nvSpPr>
          <p:cNvPr id="5" name="TextBox 4"/>
          <p:cNvSpPr txBox="1"/>
          <p:nvPr/>
        </p:nvSpPr>
        <p:spPr>
          <a:xfrm>
            <a:off x="4583482" y="1322633"/>
            <a:ext cx="4191000" cy="369332"/>
          </a:xfrm>
          <a:prstGeom prst="rect">
            <a:avLst/>
          </a:prstGeom>
          <a:noFill/>
        </p:spPr>
        <p:txBody>
          <a:bodyPr wrap="square" rtlCol="0">
            <a:spAutoFit/>
          </a:bodyPr>
          <a:lstStyle/>
          <a:p>
            <a:r>
              <a:rPr lang="en-US" altLang="zh-CN" dirty="0" smtClean="0"/>
              <a:t>Yes! But </a:t>
            </a:r>
            <a:r>
              <a:rPr lang="en-US" altLang="zh-CN" b="1" dirty="0" smtClean="0">
                <a:solidFill>
                  <a:schemeClr val="accent1"/>
                </a:solidFill>
              </a:rPr>
              <a:t>more than a build tool</a:t>
            </a:r>
            <a:r>
              <a:rPr lang="en-US" altLang="zh-CN" dirty="0" smtClean="0"/>
              <a:t>!</a:t>
            </a:r>
            <a:endParaRPr lang="zh-CN" altLang="en-US" dirty="0"/>
          </a:p>
        </p:txBody>
      </p:sp>
      <p:sp>
        <p:nvSpPr>
          <p:cNvPr id="6" name="Rectangle 5"/>
          <p:cNvSpPr/>
          <p:nvPr/>
        </p:nvSpPr>
        <p:spPr>
          <a:xfrm>
            <a:off x="533400" y="3121730"/>
            <a:ext cx="4473880" cy="2031325"/>
          </a:xfrm>
          <a:prstGeom prst="rect">
            <a:avLst/>
          </a:prstGeom>
        </p:spPr>
        <p:txBody>
          <a:bodyPr wrap="square">
            <a:spAutoFit/>
          </a:bodyPr>
          <a:lstStyle/>
          <a:p>
            <a:r>
              <a:rPr lang="en-US" altLang="zh-CN" dirty="0"/>
              <a:t>Maven isn’t totally defined by the mechanics of your build system. It isn’t about scripting the various tasks in your build as much as it is about encouraging</a:t>
            </a:r>
            <a:r>
              <a:rPr lang="en-US" altLang="zh-CN" dirty="0">
                <a:solidFill>
                  <a:srgbClr val="7030A0"/>
                </a:solidFill>
              </a:rPr>
              <a:t> </a:t>
            </a:r>
            <a:r>
              <a:rPr lang="en-US" altLang="zh-CN" u="sng" dirty="0">
                <a:solidFill>
                  <a:srgbClr val="7030A0"/>
                </a:solidFill>
              </a:rPr>
              <a:t>a set of standards</a:t>
            </a:r>
            <a:r>
              <a:rPr lang="en-US" altLang="zh-CN" u="sng" dirty="0"/>
              <a:t>, </a:t>
            </a:r>
            <a:r>
              <a:rPr lang="en-US" altLang="zh-CN" u="sng" dirty="0">
                <a:solidFill>
                  <a:srgbClr val="7030A0"/>
                </a:solidFill>
              </a:rPr>
              <a:t>a common interface</a:t>
            </a:r>
            <a:r>
              <a:rPr lang="en-US" altLang="zh-CN" u="sng" dirty="0"/>
              <a:t>, </a:t>
            </a:r>
            <a:r>
              <a:rPr lang="en-US" altLang="zh-CN" u="sng" dirty="0">
                <a:solidFill>
                  <a:srgbClr val="7030A0"/>
                </a:solidFill>
              </a:rPr>
              <a:t>a life-cycle</a:t>
            </a:r>
            <a:r>
              <a:rPr lang="en-US" altLang="zh-CN" u="sng" dirty="0"/>
              <a:t>, </a:t>
            </a:r>
            <a:r>
              <a:rPr lang="en-US" altLang="zh-CN" u="sng" dirty="0">
                <a:solidFill>
                  <a:srgbClr val="7030A0"/>
                </a:solidFill>
              </a:rPr>
              <a:t>a standard repository format</a:t>
            </a:r>
            <a:r>
              <a:rPr lang="en-US" altLang="zh-CN" u="sng" dirty="0"/>
              <a:t>, </a:t>
            </a:r>
            <a:r>
              <a:rPr lang="en-US" altLang="zh-CN" u="sng" dirty="0">
                <a:solidFill>
                  <a:srgbClr val="7030A0"/>
                </a:solidFill>
              </a:rPr>
              <a:t>a standard directory layout</a:t>
            </a:r>
            <a:r>
              <a:rPr lang="en-US" altLang="zh-CN" dirty="0"/>
              <a:t>, etc.</a:t>
            </a:r>
            <a:endParaRPr lang="zh-CN" altLang="en-US" dirty="0"/>
          </a:p>
        </p:txBody>
      </p:sp>
      <p:sp>
        <p:nvSpPr>
          <p:cNvPr id="7" name="Down Arrow 6"/>
          <p:cNvSpPr/>
          <p:nvPr/>
        </p:nvSpPr>
        <p:spPr>
          <a:xfrm>
            <a:off x="6433677" y="2362200"/>
            <a:ext cx="533400" cy="1143000"/>
          </a:xfrm>
          <a:prstGeom prst="down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TextBox 7"/>
          <p:cNvSpPr txBox="1"/>
          <p:nvPr/>
        </p:nvSpPr>
        <p:spPr>
          <a:xfrm>
            <a:off x="6198294" y="4122593"/>
            <a:ext cx="1099159" cy="369332"/>
          </a:xfrm>
          <a:prstGeom prst="rect">
            <a:avLst/>
          </a:prstGeom>
          <a:noFill/>
        </p:spPr>
        <p:txBody>
          <a:bodyPr wrap="square" rtlCol="0">
            <a:spAutoFit/>
          </a:bodyPr>
          <a:lstStyle/>
          <a:p>
            <a:r>
              <a:rPr lang="en-US" altLang="zh-CN" dirty="0" smtClean="0">
                <a:solidFill>
                  <a:schemeClr val="accent1"/>
                </a:solidFill>
              </a:rPr>
              <a:t>Platform</a:t>
            </a:r>
            <a:endParaRPr lang="zh-CN" altLang="en-US" dirty="0"/>
          </a:p>
        </p:txBody>
      </p:sp>
    </p:spTree>
    <p:extLst>
      <p:ext uri="{BB962C8B-B14F-4D97-AF65-F5344CB8AC3E}">
        <p14:creationId xmlns:p14="http://schemas.microsoft.com/office/powerpoint/2010/main" xmlns="" val="3686901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juadai\Pictures\maven-simple.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 y="1131057"/>
            <a:ext cx="4559618" cy="77566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altLang="zh-CN" dirty="0" smtClean="0"/>
              <a:t>Maven vs. Ant</a:t>
            </a:r>
            <a:endParaRPr lang="zh-CN" altLang="en-US" dirty="0"/>
          </a:p>
        </p:txBody>
      </p:sp>
      <p:pic>
        <p:nvPicPr>
          <p:cNvPr id="2050" name="Picture 2" descr="C:\Users\juadai\Pictures\ant-simple.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42003" y="1131057"/>
            <a:ext cx="4559618" cy="479959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3352800" y="3534399"/>
            <a:ext cx="2582758" cy="369332"/>
          </a:xfrm>
          <a:prstGeom prst="rect">
            <a:avLst/>
          </a:prstGeom>
        </p:spPr>
        <p:txBody>
          <a:bodyPr wrap="none">
            <a:spAutoFit/>
          </a:bodyPr>
          <a:lstStyle/>
          <a:p>
            <a:r>
              <a:rPr lang="en-US" altLang="zh-CN" dirty="0" smtClean="0"/>
              <a:t>Ant has no conventions</a:t>
            </a:r>
            <a:endParaRPr lang="zh-CN" altLang="en-US" dirty="0"/>
          </a:p>
        </p:txBody>
      </p:sp>
      <p:sp>
        <p:nvSpPr>
          <p:cNvPr id="10" name="Rectangle 9"/>
          <p:cNvSpPr/>
          <p:nvPr/>
        </p:nvSpPr>
        <p:spPr>
          <a:xfrm>
            <a:off x="2971800" y="4038600"/>
            <a:ext cx="1915909" cy="369332"/>
          </a:xfrm>
          <a:prstGeom prst="rect">
            <a:avLst/>
          </a:prstGeom>
        </p:spPr>
        <p:txBody>
          <a:bodyPr wrap="none">
            <a:spAutoFit/>
          </a:bodyPr>
          <a:lstStyle/>
          <a:p>
            <a:r>
              <a:rPr lang="en-US" altLang="zh-CN" dirty="0"/>
              <a:t>Ant is procedural</a:t>
            </a:r>
            <a:endParaRPr lang="zh-CN" altLang="en-US" dirty="0"/>
          </a:p>
        </p:txBody>
      </p:sp>
      <p:sp>
        <p:nvSpPr>
          <p:cNvPr id="11" name="Rectangle 10"/>
          <p:cNvSpPr/>
          <p:nvPr/>
        </p:nvSpPr>
        <p:spPr>
          <a:xfrm>
            <a:off x="2590800" y="4577386"/>
            <a:ext cx="2980303" cy="369332"/>
          </a:xfrm>
          <a:prstGeom prst="rect">
            <a:avLst/>
          </a:prstGeom>
        </p:spPr>
        <p:txBody>
          <a:bodyPr wrap="none">
            <a:spAutoFit/>
          </a:bodyPr>
          <a:lstStyle/>
          <a:p>
            <a:r>
              <a:rPr lang="en-US" altLang="zh-CN" dirty="0"/>
              <a:t>Ant doesn’t have a lifecycle</a:t>
            </a:r>
            <a:endParaRPr lang="zh-CN" alt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3621393881"/>
              </p:ext>
            </p:extLst>
          </p:nvPr>
        </p:nvGraphicFramePr>
        <p:xfrm>
          <a:off x="152401" y="2057399"/>
          <a:ext cx="4267200" cy="3895832"/>
        </p:xfrm>
        <a:graphic>
          <a:graphicData uri="http://schemas.openxmlformats.org/drawingml/2006/table">
            <a:tbl>
              <a:tblPr/>
              <a:tblGrid>
                <a:gridCol w="1422400"/>
                <a:gridCol w="1466532"/>
                <a:gridCol w="1378268"/>
              </a:tblGrid>
              <a:tr h="184849">
                <a:tc>
                  <a:txBody>
                    <a:bodyPr/>
                    <a:lstStyle/>
                    <a:p>
                      <a:r>
                        <a:rPr lang="en-US" sz="900" b="1" dirty="0">
                          <a:effectLst/>
                        </a:rPr>
                        <a:t>Maven</a:t>
                      </a:r>
                      <a:endParaRPr 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900" b="1">
                          <a:effectLst/>
                        </a:rPr>
                        <a:t>Ant</a:t>
                      </a:r>
                      <a:endParaRPr lang="en-US" sz="90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endParaRPr lang="zh-CN" altLang="en-US" sz="900" dirty="0"/>
                    </a:p>
                  </a:txBody>
                  <a:tcPr marL="46489" marR="46489" marT="23244" marB="23244">
                    <a:lnL w="9525" cap="flat" cmpd="sng" algn="ctr">
                      <a:solidFill>
                        <a:srgbClr val="DDDDDD"/>
                      </a:solidFill>
                      <a:prstDash val="solid"/>
                      <a:round/>
                      <a:headEnd type="none" w="med" len="med"/>
                      <a:tailEnd type="none" w="med" len="med"/>
                    </a:lnL>
                    <a:lnB w="9525" cap="flat" cmpd="sng" algn="ctr">
                      <a:solidFill>
                        <a:srgbClr val="DDDDDD"/>
                      </a:solidFill>
                      <a:prstDash val="solid"/>
                      <a:round/>
                      <a:headEnd type="none" w="med" len="med"/>
                      <a:tailEnd type="none" w="med" len="med"/>
                    </a:lnB>
                  </a:tcPr>
                </a:tc>
              </a:tr>
              <a:tr h="263816">
                <a:tc>
                  <a:txBody>
                    <a:bodyPr/>
                    <a:lstStyle/>
                    <a:p>
                      <a:r>
                        <a:rPr lang="en-US" altLang="zh-CN" sz="900" dirty="0" smtClean="0">
                          <a:effectLst/>
                        </a:rPr>
                        <a:t>Standard build file</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900" dirty="0">
                          <a:effectLst/>
                        </a:rPr>
                        <a:t>project.xml </a:t>
                      </a:r>
                      <a:r>
                        <a:rPr lang="en-US" sz="900" dirty="0" smtClean="0">
                          <a:effectLst/>
                        </a:rPr>
                        <a:t>&amp;</a:t>
                      </a:r>
                      <a:r>
                        <a:rPr lang="zh-CN" altLang="en-US" sz="900" dirty="0" smtClean="0">
                          <a:effectLst/>
                        </a:rPr>
                        <a:t> </a:t>
                      </a:r>
                      <a:r>
                        <a:rPr lang="en-US" sz="900" dirty="0">
                          <a:effectLst/>
                        </a:rPr>
                        <a:t>maven.xml</a:t>
                      </a: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900">
                          <a:effectLst/>
                        </a:rPr>
                        <a:t>build.xml</a:t>
                      </a: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733647">
                <a:tc>
                  <a:txBody>
                    <a:bodyPr/>
                    <a:lstStyle/>
                    <a:p>
                      <a:r>
                        <a:rPr lang="en-US" altLang="zh-CN" sz="900" dirty="0" smtClean="0">
                          <a:effectLst/>
                        </a:rPr>
                        <a:t>Properties process </a:t>
                      </a:r>
                      <a:r>
                        <a:rPr lang="en-US" altLang="zh-CN" sz="900" baseline="0" dirty="0" smtClean="0">
                          <a:effectLst/>
                        </a:rPr>
                        <a:t> sequence</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900" dirty="0">
                          <a:effectLst/>
                        </a:rPr>
                        <a:t>${</a:t>
                      </a:r>
                      <a:r>
                        <a:rPr lang="en-US" sz="900" dirty="0" err="1">
                          <a:effectLst/>
                        </a:rPr>
                        <a:t>maven.home</a:t>
                      </a:r>
                      <a:r>
                        <a:rPr lang="en-US" sz="900" dirty="0">
                          <a:effectLst/>
                        </a:rPr>
                        <a:t>}/bin/</a:t>
                      </a:r>
                      <a:r>
                        <a:rPr lang="en-US" sz="900" dirty="0" err="1">
                          <a:effectLst/>
                        </a:rPr>
                        <a:t>driver.properties</a:t>
                      </a:r>
                      <a:r>
                        <a:rPr lang="en-US" sz="900" dirty="0">
                          <a:effectLst/>
                        </a:rPr>
                        <a:t> </a:t>
                      </a:r>
                      <a:br>
                        <a:rPr lang="en-US" sz="900" dirty="0">
                          <a:effectLst/>
                        </a:rPr>
                      </a:br>
                      <a:r>
                        <a:rPr lang="en-US" sz="900" dirty="0">
                          <a:effectLst/>
                        </a:rPr>
                        <a:t>${</a:t>
                      </a:r>
                      <a:r>
                        <a:rPr lang="en-US" sz="900" dirty="0" err="1">
                          <a:effectLst/>
                        </a:rPr>
                        <a:t>project.home</a:t>
                      </a:r>
                      <a:r>
                        <a:rPr lang="en-US" sz="900" dirty="0">
                          <a:effectLst/>
                        </a:rPr>
                        <a:t>}/</a:t>
                      </a:r>
                      <a:r>
                        <a:rPr lang="en-US" sz="900" dirty="0" err="1">
                          <a:effectLst/>
                        </a:rPr>
                        <a:t>project.properties</a:t>
                      </a:r>
                      <a:r>
                        <a:rPr lang="en-US" sz="900" dirty="0">
                          <a:effectLst/>
                        </a:rPr>
                        <a:t> </a:t>
                      </a:r>
                      <a:br>
                        <a:rPr lang="en-US" sz="900" dirty="0">
                          <a:effectLst/>
                        </a:rPr>
                      </a:br>
                      <a:r>
                        <a:rPr lang="en-US" sz="900" dirty="0">
                          <a:effectLst/>
                        </a:rPr>
                        <a:t>${</a:t>
                      </a:r>
                      <a:r>
                        <a:rPr lang="en-US" sz="900" dirty="0" err="1">
                          <a:effectLst/>
                        </a:rPr>
                        <a:t>project.home</a:t>
                      </a:r>
                      <a:r>
                        <a:rPr lang="en-US" sz="900" dirty="0">
                          <a:effectLst/>
                        </a:rPr>
                        <a:t>}/</a:t>
                      </a:r>
                      <a:r>
                        <a:rPr lang="en-US" sz="900" dirty="0" err="1">
                          <a:effectLst/>
                        </a:rPr>
                        <a:t>build.properties</a:t>
                      </a:r>
                      <a:r>
                        <a:rPr lang="en-US" sz="900" dirty="0">
                          <a:effectLst/>
                        </a:rPr>
                        <a:t> </a:t>
                      </a:r>
                      <a:br>
                        <a:rPr lang="en-US" sz="900" dirty="0">
                          <a:effectLst/>
                        </a:rPr>
                      </a:br>
                      <a:r>
                        <a:rPr lang="en-US" sz="900" dirty="0">
                          <a:effectLst/>
                        </a:rPr>
                        <a:t>${</a:t>
                      </a:r>
                      <a:r>
                        <a:rPr lang="en-US" sz="900" dirty="0" err="1">
                          <a:effectLst/>
                        </a:rPr>
                        <a:t>user.home</a:t>
                      </a:r>
                      <a:r>
                        <a:rPr lang="en-US" sz="900" dirty="0">
                          <a:effectLst/>
                        </a:rPr>
                        <a:t>}/</a:t>
                      </a:r>
                      <a:r>
                        <a:rPr lang="en-US" sz="900" dirty="0" err="1">
                          <a:effectLst/>
                        </a:rPr>
                        <a:t>build.properties</a:t>
                      </a:r>
                      <a:r>
                        <a:rPr lang="en-US" sz="900" dirty="0">
                          <a:effectLst/>
                        </a:rPr>
                        <a:t> </a:t>
                      </a:r>
                      <a:br>
                        <a:rPr lang="en-US" sz="900" dirty="0">
                          <a:effectLst/>
                        </a:rPr>
                      </a:br>
                      <a:r>
                        <a:rPr lang="en-US" altLang="zh-CN" sz="900" dirty="0" smtClean="0">
                          <a:effectLst/>
                        </a:rPr>
                        <a:t>-</a:t>
                      </a:r>
                      <a:r>
                        <a:rPr lang="en-US" sz="900" dirty="0">
                          <a:effectLst/>
                        </a:rPr>
                        <a:t>D </a:t>
                      </a:r>
                      <a:r>
                        <a:rPr lang="en-US" sz="900" dirty="0" smtClean="0">
                          <a:effectLst/>
                        </a:rPr>
                        <a:t> command</a:t>
                      </a:r>
                    </a:p>
                    <a:p>
                      <a:r>
                        <a:rPr lang="en-US" altLang="zh-CN" sz="900" b="1" dirty="0" smtClean="0">
                          <a:effectLst/>
                        </a:rPr>
                        <a:t>The last </a:t>
                      </a:r>
                      <a:r>
                        <a:rPr lang="en-US" altLang="zh-CN" sz="900" dirty="0" smtClean="0">
                          <a:effectLst/>
                        </a:rPr>
                        <a:t>make sense</a:t>
                      </a:r>
                      <a:r>
                        <a:rPr lang="zh-CN" altLang="en-US" sz="900" dirty="0" smtClean="0">
                          <a:effectLst/>
                        </a:rPr>
                        <a:t>。</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900" dirty="0">
                          <a:effectLst/>
                        </a:rPr>
                        <a:t> </a:t>
                      </a:r>
                      <a:r>
                        <a:rPr lang="en-US" altLang="zh-CN" sz="900" dirty="0" smtClean="0">
                          <a:effectLst/>
                        </a:rPr>
                        <a:t>-D  command</a:t>
                      </a:r>
                    </a:p>
                    <a:p>
                      <a:r>
                        <a:rPr lang="zh-CN" altLang="en-US" sz="900" dirty="0">
                          <a:effectLst/>
                        </a:rPr>
                        <a:t/>
                      </a:r>
                      <a:br>
                        <a:rPr lang="zh-CN" altLang="en-US" sz="900" dirty="0">
                          <a:effectLst/>
                        </a:rPr>
                      </a:br>
                      <a:r>
                        <a:rPr lang="en-US" altLang="zh-CN" sz="900" dirty="0" smtClean="0">
                          <a:effectLst/>
                        </a:rPr>
                        <a:t>&lt;</a:t>
                      </a:r>
                      <a:r>
                        <a:rPr lang="en-US" altLang="zh-CN" sz="900" dirty="0">
                          <a:effectLst/>
                        </a:rPr>
                        <a:t>property</a:t>
                      </a:r>
                      <a:r>
                        <a:rPr lang="en-US" altLang="zh-CN" sz="900" dirty="0" smtClean="0">
                          <a:effectLst/>
                        </a:rPr>
                        <a:t>&gt;</a:t>
                      </a:r>
                    </a:p>
                    <a:p>
                      <a:r>
                        <a:rPr lang="zh-CN" altLang="en-US" sz="900" dirty="0">
                          <a:effectLst/>
                        </a:rPr>
                        <a:t/>
                      </a:r>
                      <a:br>
                        <a:rPr lang="zh-CN" altLang="en-US" sz="900" dirty="0">
                          <a:effectLst/>
                        </a:rPr>
                      </a:br>
                      <a:r>
                        <a:rPr lang="en-US" altLang="zh-CN" sz="900" b="1" dirty="0" smtClean="0">
                          <a:effectLst/>
                        </a:rPr>
                        <a:t>FCFS</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16072">
                <a:tc>
                  <a:txBody>
                    <a:bodyPr/>
                    <a:lstStyle/>
                    <a:p>
                      <a:r>
                        <a:rPr lang="en-US" altLang="zh-CN" sz="900" dirty="0" smtClean="0">
                          <a:effectLst/>
                        </a:rPr>
                        <a:t>Constructing rules</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altLang="zh-CN" sz="900" dirty="0" smtClean="0">
                          <a:effectLst/>
                        </a:rPr>
                        <a:t>Dynamic </a:t>
                      </a:r>
                      <a:r>
                        <a:rPr lang="en-US" altLang="zh-CN" sz="900" baseline="0" dirty="0" smtClean="0">
                          <a:effectLst/>
                        </a:rPr>
                        <a:t> </a:t>
                      </a:r>
                      <a:r>
                        <a:rPr lang="en-US" altLang="zh-CN" sz="900" dirty="0" smtClean="0">
                          <a:effectLst/>
                        </a:rPr>
                        <a:t>XML</a:t>
                      </a:r>
                      <a:r>
                        <a:rPr lang="zh-CN" altLang="en-US" sz="900" baseline="0" dirty="0" smtClean="0">
                          <a:effectLst/>
                        </a:rPr>
                        <a:t> </a:t>
                      </a:r>
                      <a:r>
                        <a:rPr lang="en-US" altLang="zh-CN" sz="900" baseline="0" dirty="0" smtClean="0">
                          <a:effectLst/>
                        </a:rPr>
                        <a:t>based on Jelly</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altLang="zh-CN" sz="900" dirty="0" smtClean="0">
                          <a:effectLst/>
                        </a:rPr>
                        <a:t>More or less static unless use </a:t>
                      </a:r>
                      <a:r>
                        <a:rPr lang="en-US" altLang="zh-CN" sz="900" baseline="0" dirty="0" smtClean="0">
                          <a:effectLst/>
                        </a:rPr>
                        <a:t> </a:t>
                      </a:r>
                      <a:r>
                        <a:rPr lang="en-US" altLang="zh-CN" sz="900" dirty="0" smtClean="0">
                          <a:effectLst/>
                        </a:rPr>
                        <a:t>&lt;</a:t>
                      </a:r>
                      <a:r>
                        <a:rPr lang="en-US" altLang="zh-CN" sz="900" dirty="0">
                          <a:effectLst/>
                        </a:rPr>
                        <a:t>script&gt; </a:t>
                      </a:r>
                      <a:r>
                        <a:rPr lang="en-US" altLang="zh-CN" sz="900" dirty="0" smtClean="0">
                          <a:effectLst/>
                        </a:rPr>
                        <a:t>task</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281376">
                <a:tc>
                  <a:txBody>
                    <a:bodyPr/>
                    <a:lstStyle/>
                    <a:p>
                      <a:r>
                        <a:rPr lang="en-US" altLang="zh-CN" sz="900" dirty="0" smtClean="0">
                          <a:effectLst/>
                        </a:rPr>
                        <a:t>Extension Language </a:t>
                      </a:r>
                      <a:endParaRPr lang="en-US" altLang="zh-CN"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altLang="zh-CN" sz="900" dirty="0" smtClean="0">
                          <a:effectLst/>
                        </a:rPr>
                        <a:t>Jelly</a:t>
                      </a:r>
                      <a:r>
                        <a:rPr lang="zh-CN" altLang="en-US" sz="900" dirty="0">
                          <a:effectLst/>
                        </a:rPr>
                        <a:t>（</a:t>
                      </a:r>
                      <a:r>
                        <a:rPr lang="en-US" altLang="zh-CN" sz="900" dirty="0" smtClean="0">
                          <a:effectLst/>
                        </a:rPr>
                        <a:t>XML)</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altLang="zh-CN" sz="900" dirty="0" smtClean="0">
                          <a:effectLst/>
                        </a:rPr>
                        <a:t>Java</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716072">
                <a:tc>
                  <a:txBody>
                    <a:bodyPr/>
                    <a:lstStyle/>
                    <a:p>
                      <a:r>
                        <a:rPr lang="en-US" altLang="zh-CN" sz="900" dirty="0" smtClean="0">
                          <a:effectLst/>
                        </a:rPr>
                        <a:t>Constructing rules scalability</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altLang="zh-CN" sz="900" dirty="0" smtClean="0">
                          <a:effectLst/>
                        </a:rPr>
                        <a:t>&lt;</a:t>
                      </a:r>
                      <a:r>
                        <a:rPr lang="en-US" sz="900" dirty="0" err="1">
                          <a:effectLst/>
                        </a:rPr>
                        <a:t>preGoal</a:t>
                      </a:r>
                      <a:r>
                        <a:rPr lang="en-US" sz="900" dirty="0">
                          <a:effectLst/>
                        </a:rPr>
                        <a:t>&gt; </a:t>
                      </a:r>
                      <a:r>
                        <a:rPr lang="en-US" altLang="zh-CN" sz="900" dirty="0" smtClean="0">
                          <a:effectLst/>
                        </a:rPr>
                        <a:t>&amp;</a:t>
                      </a:r>
                      <a:r>
                        <a:rPr lang="zh-CN" altLang="en-US" sz="900" dirty="0" smtClean="0">
                          <a:effectLst/>
                        </a:rPr>
                        <a:t> </a:t>
                      </a:r>
                      <a:r>
                        <a:rPr lang="en-US" altLang="zh-CN" sz="900" dirty="0">
                          <a:effectLst/>
                        </a:rPr>
                        <a:t>&lt;</a:t>
                      </a:r>
                      <a:r>
                        <a:rPr lang="en-US" sz="900" dirty="0" err="1">
                          <a:effectLst/>
                        </a:rPr>
                        <a:t>postGoal</a:t>
                      </a:r>
                      <a:r>
                        <a:rPr lang="en-US" sz="900" dirty="0" smtClean="0">
                          <a:effectLst/>
                        </a:rPr>
                        <a:t>&gt;</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altLang="zh-CN" sz="900" dirty="0" smtClean="0">
                          <a:effectLst/>
                        </a:rPr>
                        <a:t>&lt;</a:t>
                      </a:r>
                      <a:r>
                        <a:rPr lang="en-US" sz="900" dirty="0">
                          <a:effectLst/>
                        </a:rPr>
                        <a:t>script</a:t>
                      </a:r>
                      <a:r>
                        <a:rPr lang="en-US" sz="900" dirty="0" smtClean="0">
                          <a:effectLst/>
                        </a:rPr>
                        <a:t>&gt;</a:t>
                      </a:r>
                      <a:endParaRPr lang="zh-CN" altLang="en-US" sz="900" dirty="0">
                        <a:effectLst/>
                      </a:endParaRPr>
                    </a:p>
                  </a:txBody>
                  <a:tcPr marL="48426" marR="48426" marT="23244" marB="2324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xmlns="" val="40352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1_eBay_inc_Template">
  <a:themeElements>
    <a:clrScheme name="ebay inc">
      <a:dk1>
        <a:srgbClr val="000000"/>
      </a:dk1>
      <a:lt1>
        <a:sysClr val="window" lastClr="CCE8CF"/>
      </a:lt1>
      <a:dk2>
        <a:srgbClr val="796E65"/>
      </a:dk2>
      <a:lt2>
        <a:srgbClr val="E9E9E8"/>
      </a:lt2>
      <a:accent1>
        <a:srgbClr val="E53238"/>
      </a:accent1>
      <a:accent2>
        <a:srgbClr val="0064D2"/>
      </a:accent2>
      <a:accent3>
        <a:srgbClr val="F5AF02"/>
      </a:accent3>
      <a:accent4>
        <a:srgbClr val="86B817"/>
      </a:accent4>
      <a:accent5>
        <a:srgbClr val="009F81"/>
      </a:accent5>
      <a:accent6>
        <a:srgbClr val="87C0FF"/>
      </a:accent6>
      <a:hlink>
        <a:srgbClr val="573B94"/>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凤舞九天">
  <a:themeElements>
    <a:clrScheme name="凤舞九天">
      <a:dk1>
        <a:sysClr val="windowText" lastClr="000000"/>
      </a:dk1>
      <a:lt1>
        <a:sysClr val="window" lastClr="CCE8CF"/>
      </a:lt1>
      <a:dk2>
        <a:srgbClr val="004646"/>
      </a:dk2>
      <a:lt2>
        <a:srgbClr val="E1F0FF"/>
      </a:lt2>
      <a:accent1>
        <a:srgbClr val="50742F"/>
      </a:accent1>
      <a:accent2>
        <a:srgbClr val="268868"/>
      </a:accent2>
      <a:accent3>
        <a:srgbClr val="33BD56"/>
      </a:accent3>
      <a:accent4>
        <a:srgbClr val="4BC5B9"/>
      </a:accent4>
      <a:accent5>
        <a:srgbClr val="3163CA"/>
      </a:accent5>
      <a:accent6>
        <a:srgbClr val="4B14AA"/>
      </a:accent6>
      <a:hlink>
        <a:srgbClr val="D9BE02"/>
      </a:hlink>
      <a:folHlink>
        <a:srgbClr val="F900F9"/>
      </a:folHlink>
    </a:clrScheme>
    <a:fontScheme name="凤舞九天">
      <a:majorFont>
        <a:latin typeface="Footlight MT Light"/>
        <a:ea typeface=""/>
        <a:cs typeface=""/>
        <a:font script="Jpan" typeface="ＭＳ Ｐゴシック"/>
        <a:font script="Hang" typeface="맑은 고딕"/>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oudy Old Style"/>
        <a:ea typeface=""/>
        <a:cs typeface=""/>
        <a:font script="Jpan" typeface="ＭＳ Ｐ明朝"/>
        <a:font script="Hang" typeface="HY견명조"/>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tint val="100000"/>
            <a:shade val="100000"/>
            <a:hueMod val="100000"/>
            <a:satMod val="100000"/>
          </a:scheme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tint val="100000"/>
                <a:shade val="70000"/>
                <a:hueMod val="100000"/>
                <a:satMod val="100000"/>
              </a:schemeClr>
              <a:schemeClr val="phClr">
                <a:tint val="90000"/>
                <a:shade val="100000"/>
                <a:hueMod val="100000"/>
                <a:satMod val="100000"/>
              </a:schemeClr>
            </a:duotone>
          </a:blip>
          <a:tile tx="0" ty="0" sx="50000" sy="50000" flip="x"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4970</TotalTime>
  <Words>2263</Words>
  <Application>Microsoft Office PowerPoint</Application>
  <PresentationFormat>全屏显示(4:3)</PresentationFormat>
  <Paragraphs>461</Paragraphs>
  <Slides>57</Slides>
  <Notes>33</Notes>
  <HiddenSlides>0</HiddenSlides>
  <MMClips>0</MMClips>
  <ScaleCrop>false</ScaleCrop>
  <HeadingPairs>
    <vt:vector size="4" baseType="variant">
      <vt:variant>
        <vt:lpstr>主题</vt:lpstr>
      </vt:variant>
      <vt:variant>
        <vt:i4>2</vt:i4>
      </vt:variant>
      <vt:variant>
        <vt:lpstr>幻灯片标题</vt:lpstr>
      </vt:variant>
      <vt:variant>
        <vt:i4>57</vt:i4>
      </vt:variant>
    </vt:vector>
  </HeadingPairs>
  <TitlesOfParts>
    <vt:vector size="59" baseType="lpstr">
      <vt:lpstr>1_eBay_inc_Template</vt:lpstr>
      <vt:lpstr>凤舞九天</vt:lpstr>
      <vt:lpstr>持续集成                 ——配置与项目演示</vt:lpstr>
      <vt:lpstr>Agenda</vt:lpstr>
      <vt:lpstr>Part 1: Tech Basic</vt:lpstr>
      <vt:lpstr>Git &amp; Github</vt:lpstr>
      <vt:lpstr>What is                                         ?</vt:lpstr>
      <vt:lpstr>Maven’s Objectives</vt:lpstr>
      <vt:lpstr>Convention Over Configuration</vt:lpstr>
      <vt:lpstr>Maven vs. Ant</vt:lpstr>
      <vt:lpstr>Maven vs. Ant</vt:lpstr>
      <vt:lpstr>                                      Concepts</vt:lpstr>
      <vt:lpstr>The Build Lifecycle</vt:lpstr>
      <vt:lpstr>Clean Lifecycle(clean)-----mvn clean</vt:lpstr>
      <vt:lpstr>Default Lifecycle(Default)</vt:lpstr>
      <vt:lpstr>Site Lifecycle(site)------mvn site</vt:lpstr>
      <vt:lpstr>Build Profiles</vt:lpstr>
      <vt:lpstr>Hello world!</vt:lpstr>
      <vt:lpstr>Hello world!</vt:lpstr>
      <vt:lpstr>Hello world!</vt:lpstr>
      <vt:lpstr>Hello world!</vt:lpstr>
      <vt:lpstr>Hello world!</vt:lpstr>
      <vt:lpstr>Hello world!</vt:lpstr>
      <vt:lpstr>Hello world!</vt:lpstr>
      <vt:lpstr>Hello world!</vt:lpstr>
      <vt:lpstr>Hello world!</vt:lpstr>
      <vt:lpstr>Hello world!----- use archetype</vt:lpstr>
      <vt:lpstr>                                      Further learning</vt:lpstr>
      <vt:lpstr>Hudson（or Jenkins）</vt:lpstr>
      <vt:lpstr>Hudson-cont</vt:lpstr>
      <vt:lpstr>Part 2: Demo Project</vt:lpstr>
      <vt:lpstr>Build and Deploy Process</vt:lpstr>
      <vt:lpstr>Integrate Policy</vt:lpstr>
      <vt:lpstr>幻灯片 32</vt:lpstr>
      <vt:lpstr>Step 1: Preparation</vt:lpstr>
      <vt:lpstr>Step 2.1: Create New Maven Project</vt:lpstr>
      <vt:lpstr>Step 2.2 Convert Java Project to Maven Project</vt:lpstr>
      <vt:lpstr>Step 2.3: Write Maven Project POM</vt:lpstr>
      <vt:lpstr>Step 3: Populating pom.xml</vt:lpstr>
      <vt:lpstr>Several ways to find the dependencies</vt:lpstr>
      <vt:lpstr>Step 4 to Step 6 can be repeated as described in Integrate Policy</vt:lpstr>
      <vt:lpstr>Coding</vt:lpstr>
      <vt:lpstr>Step 5: Local maven building </vt:lpstr>
      <vt:lpstr>Step 6: Using Hudson to integrate your code</vt:lpstr>
      <vt:lpstr>6.1: 系统设置</vt:lpstr>
      <vt:lpstr>6.2: 指定位置</vt:lpstr>
      <vt:lpstr>6.3: 新建任务</vt:lpstr>
      <vt:lpstr>6.4: 导入项目</vt:lpstr>
      <vt:lpstr>6.5: 编译触发设置</vt:lpstr>
      <vt:lpstr>6.6: Hudson运行构建</vt:lpstr>
      <vt:lpstr>幻灯片 49</vt:lpstr>
      <vt:lpstr>6.7: 工作状态</vt:lpstr>
      <vt:lpstr>6.8: 错误提示</vt:lpstr>
      <vt:lpstr>Project Presentation</vt:lpstr>
      <vt:lpstr>幻灯片 53</vt:lpstr>
      <vt:lpstr>幻灯片 54</vt:lpstr>
      <vt:lpstr>Part 3: Q &amp; A </vt:lpstr>
      <vt:lpstr> </vt:lpstr>
      <vt:lpstr>Thank you!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to Maven</dc:title>
  <dc:creator>Dai, Juan(AWF)</dc:creator>
  <cp:lastModifiedBy>MC SYSTEM</cp:lastModifiedBy>
  <cp:revision>133</cp:revision>
  <dcterms:created xsi:type="dcterms:W3CDTF">2006-08-16T00:00:00Z</dcterms:created>
  <dcterms:modified xsi:type="dcterms:W3CDTF">2013-11-07T07:43:15Z</dcterms:modified>
</cp:coreProperties>
</file>